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26.jpg" ContentType="image/png"/>
  <Override PartName="/ppt/media/image27.jpg" ContentType="image/png"/>
  <Override PartName="/ppt/media/image28.jpg" ContentType="image/png"/>
  <Override PartName="/ppt/media/image29.jpg" ContentType="image/png"/>
  <Override PartName="/ppt/media/image30.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328" r:id="rId3"/>
    <p:sldId id="327" r:id="rId4"/>
    <p:sldId id="283" r:id="rId5"/>
    <p:sldId id="301" r:id="rId6"/>
    <p:sldId id="279" r:id="rId7"/>
    <p:sldId id="333" r:id="rId8"/>
    <p:sldId id="280" r:id="rId9"/>
    <p:sldId id="282" r:id="rId10"/>
    <p:sldId id="284" r:id="rId11"/>
    <p:sldId id="289" r:id="rId12"/>
    <p:sldId id="287" r:id="rId13"/>
    <p:sldId id="277" r:id="rId14"/>
    <p:sldId id="335" r:id="rId15"/>
    <p:sldId id="344" r:id="rId16"/>
    <p:sldId id="347" r:id="rId17"/>
    <p:sldId id="345" r:id="rId18"/>
    <p:sldId id="348" r:id="rId19"/>
    <p:sldId id="346" r:id="rId20"/>
    <p:sldId id="339" r:id="rId21"/>
    <p:sldId id="371" r:id="rId22"/>
    <p:sldId id="340" r:id="rId23"/>
    <p:sldId id="341" r:id="rId24"/>
    <p:sldId id="315" r:id="rId25"/>
    <p:sldId id="354" r:id="rId26"/>
    <p:sldId id="355" r:id="rId27"/>
    <p:sldId id="307" r:id="rId28"/>
    <p:sldId id="364" r:id="rId29"/>
    <p:sldId id="350" r:id="rId30"/>
    <p:sldId id="349" r:id="rId31"/>
    <p:sldId id="351" r:id="rId32"/>
    <p:sldId id="352" r:id="rId33"/>
    <p:sldId id="353" r:id="rId34"/>
    <p:sldId id="316" r:id="rId35"/>
    <p:sldId id="275" r:id="rId36"/>
    <p:sldId id="365" r:id="rId37"/>
    <p:sldId id="360" r:id="rId38"/>
    <p:sldId id="359" r:id="rId39"/>
    <p:sldId id="361" r:id="rId40"/>
    <p:sldId id="362" r:id="rId41"/>
    <p:sldId id="363" r:id="rId42"/>
    <p:sldId id="356" r:id="rId43"/>
    <p:sldId id="357" r:id="rId44"/>
    <p:sldId id="358" r:id="rId45"/>
    <p:sldId id="366" r:id="rId46"/>
    <p:sldId id="367" r:id="rId47"/>
    <p:sldId id="370" r:id="rId48"/>
    <p:sldId id="369" r:id="rId49"/>
    <p:sldId id="368" r:id="rId50"/>
    <p:sldId id="320" r:id="rId51"/>
    <p:sldId id="288" r:id="rId52"/>
    <p:sldId id="329" r:id="rId53"/>
    <p:sldId id="331" r:id="rId54"/>
    <p:sldId id="332" r:id="rId55"/>
    <p:sldId id="290" r:id="rId56"/>
    <p:sldId id="271" r:id="rId57"/>
    <p:sldId id="274" r:id="rId58"/>
    <p:sldId id="261" r:id="rId59"/>
    <p:sldId id="276" r:id="rId60"/>
    <p:sldId id="257" r:id="rId61"/>
    <p:sldId id="273" r:id="rId62"/>
    <p:sldId id="278" r:id="rId63"/>
    <p:sldId id="258" r:id="rId64"/>
    <p:sldId id="268" r:id="rId65"/>
    <p:sldId id="269" r:id="rId66"/>
    <p:sldId id="267" r:id="rId67"/>
    <p:sldId id="260" r:id="rId68"/>
    <p:sldId id="262" r:id="rId69"/>
    <p:sldId id="263" r:id="rId70"/>
    <p:sldId id="264" r:id="rId71"/>
    <p:sldId id="265" r:id="rId72"/>
    <p:sldId id="266" r:id="rId73"/>
    <p:sldId id="272"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0AB6DAD-099A-4B56-BE6F-EBD7B3942F2F}">
          <p14:sldIdLst>
            <p14:sldId id="256"/>
            <p14:sldId id="328"/>
            <p14:sldId id="327"/>
            <p14:sldId id="283"/>
            <p14:sldId id="301"/>
            <p14:sldId id="279"/>
            <p14:sldId id="333"/>
            <p14:sldId id="280"/>
            <p14:sldId id="282"/>
            <p14:sldId id="284"/>
            <p14:sldId id="289"/>
            <p14:sldId id="287"/>
            <p14:sldId id="277"/>
            <p14:sldId id="335"/>
            <p14:sldId id="344"/>
            <p14:sldId id="347"/>
            <p14:sldId id="345"/>
            <p14:sldId id="348"/>
            <p14:sldId id="346"/>
            <p14:sldId id="339"/>
            <p14:sldId id="371"/>
            <p14:sldId id="340"/>
            <p14:sldId id="341"/>
            <p14:sldId id="315"/>
            <p14:sldId id="354"/>
            <p14:sldId id="355"/>
            <p14:sldId id="307"/>
            <p14:sldId id="364"/>
            <p14:sldId id="350"/>
            <p14:sldId id="349"/>
            <p14:sldId id="351"/>
            <p14:sldId id="352"/>
            <p14:sldId id="353"/>
            <p14:sldId id="316"/>
            <p14:sldId id="275"/>
            <p14:sldId id="365"/>
            <p14:sldId id="360"/>
            <p14:sldId id="359"/>
            <p14:sldId id="361"/>
            <p14:sldId id="362"/>
            <p14:sldId id="363"/>
            <p14:sldId id="356"/>
            <p14:sldId id="357"/>
            <p14:sldId id="358"/>
            <p14:sldId id="366"/>
            <p14:sldId id="367"/>
            <p14:sldId id="370"/>
            <p14:sldId id="369"/>
            <p14:sldId id="368"/>
            <p14:sldId id="320"/>
            <p14:sldId id="288"/>
          </p14:sldIdLst>
        </p14:section>
        <p14:section name="continue" id="{3E4CE578-F24E-42EF-9A7D-4957CB11FBD6}">
          <p14:sldIdLst>
            <p14:sldId id="329"/>
            <p14:sldId id="331"/>
            <p14:sldId id="332"/>
          </p14:sldIdLst>
        </p14:section>
        <p14:section name="HIde" id="{0177B89B-AF5C-4BEE-A169-F30F7ADEA8AE}">
          <p14:sldIdLst>
            <p14:sldId id="290"/>
            <p14:sldId id="271"/>
            <p14:sldId id="274"/>
            <p14:sldId id="261"/>
            <p14:sldId id="276"/>
          </p14:sldIdLst>
        </p14:section>
        <p14:section name="hide" id="{22B7ED5E-AC2F-45F4-A6A3-1A2C14105A98}">
          <p14:sldIdLst>
            <p14:sldId id="257"/>
            <p14:sldId id="273"/>
            <p14:sldId id="278"/>
            <p14:sldId id="258"/>
            <p14:sldId id="268"/>
            <p14:sldId id="269"/>
            <p14:sldId id="267"/>
            <p14:sldId id="260"/>
            <p14:sldId id="262"/>
            <p14:sldId id="263"/>
            <p14:sldId id="264"/>
            <p14:sldId id="265"/>
            <p14:sldId id="266"/>
            <p14:sldId id="2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1"/>
    <a:srgbClr val="1068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23" autoAdjust="0"/>
    <p:restoredTop sz="71469" autoAdjust="0"/>
  </p:normalViewPr>
  <p:slideViewPr>
    <p:cSldViewPr snapToGrid="0">
      <p:cViewPr varScale="1">
        <p:scale>
          <a:sx n="68" d="100"/>
          <a:sy n="68" d="100"/>
        </p:scale>
        <p:origin x="1628" y="6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Nguyen" userId="6d8a00aa-e582-4338-9176-f36e2b6c16f4" providerId="ADAL" clId="{811813E0-737C-4AB6-A492-9056A6200BD2}"/>
    <pc:docChg chg="undo custSel addSld delSld modSld sldOrd">
      <pc:chgData name="Mike Nguyen" userId="6d8a00aa-e582-4338-9176-f36e2b6c16f4" providerId="ADAL" clId="{811813E0-737C-4AB6-A492-9056A6200BD2}" dt="2022-11-14T19:14:53.918" v="12555" actId="729"/>
      <pc:docMkLst>
        <pc:docMk/>
      </pc:docMkLst>
      <pc:sldChg chg="addSp delSp modSp mod setBg addAnim">
        <pc:chgData name="Mike Nguyen" userId="6d8a00aa-e582-4338-9176-f36e2b6c16f4" providerId="ADAL" clId="{811813E0-737C-4AB6-A492-9056A6200BD2}" dt="2022-10-29T03:11:24.670" v="129"/>
        <pc:sldMkLst>
          <pc:docMk/>
          <pc:sldMk cId="2041069333" sldId="256"/>
        </pc:sldMkLst>
        <pc:spChg chg="mod">
          <ac:chgData name="Mike Nguyen" userId="6d8a00aa-e582-4338-9176-f36e2b6c16f4" providerId="ADAL" clId="{811813E0-737C-4AB6-A492-9056A6200BD2}" dt="2022-10-29T03:11:24.669" v="127" actId="26606"/>
          <ac:spMkLst>
            <pc:docMk/>
            <pc:sldMk cId="2041069333" sldId="256"/>
            <ac:spMk id="2" creationId="{9156911C-09F8-3E6A-F77C-1CB71F3908DF}"/>
          </ac:spMkLst>
        </pc:spChg>
        <pc:spChg chg="mod">
          <ac:chgData name="Mike Nguyen" userId="6d8a00aa-e582-4338-9176-f36e2b6c16f4" providerId="ADAL" clId="{811813E0-737C-4AB6-A492-9056A6200BD2}" dt="2022-10-29T03:11:24.669" v="127" actId="26606"/>
          <ac:spMkLst>
            <pc:docMk/>
            <pc:sldMk cId="2041069333" sldId="256"/>
            <ac:spMk id="3" creationId="{2D2F61F7-07FE-8EF2-12B8-C4BA76A44EEC}"/>
          </ac:spMkLst>
        </pc:spChg>
        <pc:picChg chg="add mod ord">
          <ac:chgData name="Mike Nguyen" userId="6d8a00aa-e582-4338-9176-f36e2b6c16f4" providerId="ADAL" clId="{811813E0-737C-4AB6-A492-9056A6200BD2}" dt="2022-10-29T03:11:24.669" v="127" actId="26606"/>
          <ac:picMkLst>
            <pc:docMk/>
            <pc:sldMk cId="2041069333" sldId="256"/>
            <ac:picMk id="5" creationId="{C07FE055-55DC-FC08-F5FE-87444385A6F8}"/>
          </ac:picMkLst>
        </pc:picChg>
        <pc:picChg chg="add del mod">
          <ac:chgData name="Mike Nguyen" userId="6d8a00aa-e582-4338-9176-f36e2b6c16f4" providerId="ADAL" clId="{811813E0-737C-4AB6-A492-9056A6200BD2}" dt="2022-10-29T03:10:39.363" v="117" actId="478"/>
          <ac:picMkLst>
            <pc:docMk/>
            <pc:sldMk cId="2041069333" sldId="256"/>
            <ac:picMk id="7" creationId="{C9747477-A8C2-3DD0-0584-124104F593DE}"/>
          </ac:picMkLst>
        </pc:picChg>
        <pc:picChg chg="add del mod">
          <ac:chgData name="Mike Nguyen" userId="6d8a00aa-e582-4338-9176-f36e2b6c16f4" providerId="ADAL" clId="{811813E0-737C-4AB6-A492-9056A6200BD2}" dt="2022-10-29T03:10:28.676" v="111" actId="478"/>
          <ac:picMkLst>
            <pc:docMk/>
            <pc:sldMk cId="2041069333" sldId="256"/>
            <ac:picMk id="9" creationId="{DB101EAE-3525-5542-09EB-FE12E65F15B6}"/>
          </ac:picMkLst>
        </pc:picChg>
        <pc:picChg chg="add del mod">
          <ac:chgData name="Mike Nguyen" userId="6d8a00aa-e582-4338-9176-f36e2b6c16f4" providerId="ADAL" clId="{811813E0-737C-4AB6-A492-9056A6200BD2}" dt="2022-10-29T03:10:27.253" v="109" actId="478"/>
          <ac:picMkLst>
            <pc:docMk/>
            <pc:sldMk cId="2041069333" sldId="256"/>
            <ac:picMk id="11" creationId="{DFD41459-DCCE-D30A-CE33-3E3A228FBC4C}"/>
          </ac:picMkLst>
        </pc:picChg>
        <pc:picChg chg="add del mod">
          <ac:chgData name="Mike Nguyen" userId="6d8a00aa-e582-4338-9176-f36e2b6c16f4" providerId="ADAL" clId="{811813E0-737C-4AB6-A492-9056A6200BD2}" dt="2022-10-29T03:11:13.610" v="126" actId="478"/>
          <ac:picMkLst>
            <pc:docMk/>
            <pc:sldMk cId="2041069333" sldId="256"/>
            <ac:picMk id="13" creationId="{7A9F8A79-F2FC-2C93-2D72-4119DB42063D}"/>
          </ac:picMkLst>
        </pc:picChg>
        <pc:picChg chg="add del mod">
          <ac:chgData name="Mike Nguyen" userId="6d8a00aa-e582-4338-9176-f36e2b6c16f4" providerId="ADAL" clId="{811813E0-737C-4AB6-A492-9056A6200BD2}" dt="2022-10-29T03:10:22.753" v="105" actId="478"/>
          <ac:picMkLst>
            <pc:docMk/>
            <pc:sldMk cId="2041069333" sldId="256"/>
            <ac:picMk id="15" creationId="{4B4C790E-E3F8-AB9C-FE82-D3F6AE4FB7FC}"/>
          </ac:picMkLst>
        </pc:picChg>
        <pc:picChg chg="add mod">
          <ac:chgData name="Mike Nguyen" userId="6d8a00aa-e582-4338-9176-f36e2b6c16f4" providerId="ADAL" clId="{811813E0-737C-4AB6-A492-9056A6200BD2}" dt="2022-10-29T03:11:24.669" v="127" actId="26606"/>
          <ac:picMkLst>
            <pc:docMk/>
            <pc:sldMk cId="2041069333" sldId="256"/>
            <ac:picMk id="17" creationId="{DFBE3BD2-9B8D-3498-68EE-DE1063D7ECDA}"/>
          </ac:picMkLst>
        </pc:picChg>
        <pc:picChg chg="add del mod">
          <ac:chgData name="Mike Nguyen" userId="6d8a00aa-e582-4338-9176-f36e2b6c16f4" providerId="ADAL" clId="{811813E0-737C-4AB6-A492-9056A6200BD2}" dt="2022-10-29T03:11:24.669" v="127" actId="26606"/>
          <ac:picMkLst>
            <pc:docMk/>
            <pc:sldMk cId="2041069333" sldId="256"/>
            <ac:picMk id="19" creationId="{01C8B17C-E91A-36DC-CB09-F738BC602EB0}"/>
          </ac:picMkLst>
        </pc:picChg>
        <pc:cxnChg chg="add">
          <ac:chgData name="Mike Nguyen" userId="6d8a00aa-e582-4338-9176-f36e2b6c16f4" providerId="ADAL" clId="{811813E0-737C-4AB6-A492-9056A6200BD2}" dt="2022-10-29T03:11:24.669" v="127" actId="26606"/>
          <ac:cxnSpMkLst>
            <pc:docMk/>
            <pc:sldMk cId="2041069333" sldId="256"/>
            <ac:cxnSpMk id="24" creationId="{60188E89-AF78-40F6-B787-E9BD9C625686}"/>
          </ac:cxnSpMkLst>
        </pc:cxnChg>
      </pc:sldChg>
      <pc:sldChg chg="mod modShow">
        <pc:chgData name="Mike Nguyen" userId="6d8a00aa-e582-4338-9176-f36e2b6c16f4" providerId="ADAL" clId="{811813E0-737C-4AB6-A492-9056A6200BD2}" dt="2022-10-29T03:35:49.546" v="1054" actId="729"/>
        <pc:sldMkLst>
          <pc:docMk/>
          <pc:sldMk cId="2362896226" sldId="257"/>
        </pc:sldMkLst>
      </pc:sldChg>
      <pc:sldChg chg="addSp delSp modSp new mod ord setBg modAnim modNotesTx">
        <pc:chgData name="Mike Nguyen" userId="6d8a00aa-e582-4338-9176-f36e2b6c16f4" providerId="ADAL" clId="{811813E0-737C-4AB6-A492-9056A6200BD2}" dt="2022-11-02T00:30:51.552" v="9592"/>
        <pc:sldMkLst>
          <pc:docMk/>
          <pc:sldMk cId="514244036" sldId="258"/>
        </pc:sldMkLst>
        <pc:spChg chg="mod">
          <ac:chgData name="Mike Nguyen" userId="6d8a00aa-e582-4338-9176-f36e2b6c16f4" providerId="ADAL" clId="{811813E0-737C-4AB6-A492-9056A6200BD2}" dt="2022-11-02T00:21:27.778" v="9419" actId="20577"/>
          <ac:spMkLst>
            <pc:docMk/>
            <pc:sldMk cId="514244036" sldId="258"/>
            <ac:spMk id="2" creationId="{78564AD8-B9F3-AB31-DE1D-5253531C587F}"/>
          </ac:spMkLst>
        </pc:spChg>
        <pc:spChg chg="add del">
          <ac:chgData name="Mike Nguyen" userId="6d8a00aa-e582-4338-9176-f36e2b6c16f4" providerId="ADAL" clId="{811813E0-737C-4AB6-A492-9056A6200BD2}" dt="2022-10-29T03:12:55.091" v="140" actId="478"/>
          <ac:spMkLst>
            <pc:docMk/>
            <pc:sldMk cId="514244036" sldId="258"/>
            <ac:spMk id="3" creationId="{08D86621-2BA9-4F97-81BD-594A035B5373}"/>
          </ac:spMkLst>
        </pc:spChg>
        <pc:spChg chg="add mod">
          <ac:chgData name="Mike Nguyen" userId="6d8a00aa-e582-4338-9176-f36e2b6c16f4" providerId="ADAL" clId="{811813E0-737C-4AB6-A492-9056A6200BD2}" dt="2022-10-29T17:48:03.949" v="2379" actId="1582"/>
          <ac:spMkLst>
            <pc:docMk/>
            <pc:sldMk cId="514244036" sldId="258"/>
            <ac:spMk id="3" creationId="{0B47FE22-9171-5872-66A9-731CD08ABAF9}"/>
          </ac:spMkLst>
        </pc:spChg>
        <pc:spChg chg="add del">
          <ac:chgData name="Mike Nguyen" userId="6d8a00aa-e582-4338-9176-f36e2b6c16f4" providerId="ADAL" clId="{811813E0-737C-4AB6-A492-9056A6200BD2}" dt="2022-10-29T03:14:54.203" v="155" actId="26606"/>
          <ac:spMkLst>
            <pc:docMk/>
            <pc:sldMk cId="514244036" sldId="258"/>
            <ac:spMk id="11" creationId="{A4AC5506-6312-4701-8D3C-40187889A947}"/>
          </ac:spMkLst>
        </pc:spChg>
        <pc:spChg chg="add del">
          <ac:chgData name="Mike Nguyen" userId="6d8a00aa-e582-4338-9176-f36e2b6c16f4" providerId="ADAL" clId="{811813E0-737C-4AB6-A492-9056A6200BD2}" dt="2022-10-29T17:42:19.715" v="2290" actId="26606"/>
          <ac:spMkLst>
            <pc:docMk/>
            <pc:sldMk cId="514244036" sldId="258"/>
            <ac:spMk id="13" creationId="{A4AC5506-6312-4701-8D3C-40187889A947}"/>
          </ac:spMkLst>
        </pc:spChg>
        <pc:spChg chg="add">
          <ac:chgData name="Mike Nguyen" userId="6d8a00aa-e582-4338-9176-f36e2b6c16f4" providerId="ADAL" clId="{811813E0-737C-4AB6-A492-9056A6200BD2}" dt="2022-10-29T17:42:19.715" v="2290" actId="26606"/>
          <ac:spMkLst>
            <pc:docMk/>
            <pc:sldMk cId="514244036" sldId="258"/>
            <ac:spMk id="15" creationId="{A4AC5506-6312-4701-8D3C-40187889A947}"/>
          </ac:spMkLst>
        </pc:spChg>
        <pc:spChg chg="add del">
          <ac:chgData name="Mike Nguyen" userId="6d8a00aa-e582-4338-9176-f36e2b6c16f4" providerId="ADAL" clId="{811813E0-737C-4AB6-A492-9056A6200BD2}" dt="2022-10-29T03:14:37.489" v="146" actId="26606"/>
          <ac:spMkLst>
            <pc:docMk/>
            <pc:sldMk cId="514244036" sldId="258"/>
            <ac:spMk id="16" creationId="{A4AC5506-6312-4701-8D3C-40187889A947}"/>
          </ac:spMkLst>
        </pc:spChg>
        <pc:spChg chg="add del">
          <ac:chgData name="Mike Nguyen" userId="6d8a00aa-e582-4338-9176-f36e2b6c16f4" providerId="ADAL" clId="{811813E0-737C-4AB6-A492-9056A6200BD2}" dt="2022-10-29T03:14:38.708" v="148" actId="26606"/>
          <ac:spMkLst>
            <pc:docMk/>
            <pc:sldMk cId="514244036" sldId="258"/>
            <ac:spMk id="18" creationId="{A4AC5506-6312-4701-8D3C-40187889A947}"/>
          </ac:spMkLst>
        </pc:spChg>
        <pc:spChg chg="add del">
          <ac:chgData name="Mike Nguyen" userId="6d8a00aa-e582-4338-9176-f36e2b6c16f4" providerId="ADAL" clId="{811813E0-737C-4AB6-A492-9056A6200BD2}" dt="2022-10-29T03:14:40.322" v="150" actId="26606"/>
          <ac:spMkLst>
            <pc:docMk/>
            <pc:sldMk cId="514244036" sldId="258"/>
            <ac:spMk id="23" creationId="{7F57BEA8-497D-4AA8-8A18-BDCD696B25FE}"/>
          </ac:spMkLst>
        </pc:spChg>
        <pc:spChg chg="add del">
          <ac:chgData name="Mike Nguyen" userId="6d8a00aa-e582-4338-9176-f36e2b6c16f4" providerId="ADAL" clId="{811813E0-737C-4AB6-A492-9056A6200BD2}" dt="2022-10-29T03:14:42.160" v="152" actId="26606"/>
          <ac:spMkLst>
            <pc:docMk/>
            <pc:sldMk cId="514244036" sldId="258"/>
            <ac:spMk id="25" creationId="{A4AC5506-6312-4701-8D3C-40187889A947}"/>
          </ac:spMkLst>
        </pc:spChg>
        <pc:spChg chg="add del">
          <ac:chgData name="Mike Nguyen" userId="6d8a00aa-e582-4338-9176-f36e2b6c16f4" providerId="ADAL" clId="{811813E0-737C-4AB6-A492-9056A6200BD2}" dt="2022-10-29T03:14:48.721" v="154" actId="26606"/>
          <ac:spMkLst>
            <pc:docMk/>
            <pc:sldMk cId="514244036" sldId="258"/>
            <ac:spMk id="27" creationId="{665DBBEF-238B-476B-96AB-8AAC3224ECEA}"/>
          </ac:spMkLst>
        </pc:spChg>
        <pc:spChg chg="add del">
          <ac:chgData name="Mike Nguyen" userId="6d8a00aa-e582-4338-9176-f36e2b6c16f4" providerId="ADAL" clId="{811813E0-737C-4AB6-A492-9056A6200BD2}" dt="2022-10-29T03:14:48.721" v="154" actId="26606"/>
          <ac:spMkLst>
            <pc:docMk/>
            <pc:sldMk cId="514244036" sldId="258"/>
            <ac:spMk id="28" creationId="{3FCFB1DE-0B7E-48CC-BA90-B2AB0889F9D6}"/>
          </ac:spMkLst>
        </pc:spChg>
        <pc:graphicFrameChg chg="add del mod">
          <ac:chgData name="Mike Nguyen" userId="6d8a00aa-e582-4338-9176-f36e2b6c16f4" providerId="ADAL" clId="{811813E0-737C-4AB6-A492-9056A6200BD2}" dt="2022-10-29T03:12:53.477" v="139"/>
          <ac:graphicFrameMkLst>
            <pc:docMk/>
            <pc:sldMk cId="514244036" sldId="258"/>
            <ac:graphicFrameMk id="4" creationId="{0065096E-175C-FD04-BD9D-D5A2BC684999}"/>
          </ac:graphicFrameMkLst>
        </pc:graphicFrameChg>
        <pc:graphicFrameChg chg="add del mod">
          <ac:chgData name="Mike Nguyen" userId="6d8a00aa-e582-4338-9176-f36e2b6c16f4" providerId="ADAL" clId="{811813E0-737C-4AB6-A492-9056A6200BD2}" dt="2022-10-29T03:13:58.439" v="142" actId="478"/>
          <ac:graphicFrameMkLst>
            <pc:docMk/>
            <pc:sldMk cId="514244036" sldId="258"/>
            <ac:graphicFrameMk id="5" creationId="{C220A969-4607-D109-0118-2CEE5643AEE7}"/>
          </ac:graphicFrameMkLst>
        </pc:graphicFrameChg>
        <pc:graphicFrameChg chg="add mod modGraphic">
          <ac:chgData name="Mike Nguyen" userId="6d8a00aa-e582-4338-9176-f36e2b6c16f4" providerId="ADAL" clId="{811813E0-737C-4AB6-A492-9056A6200BD2}" dt="2022-10-29T17:47:28.456" v="2373" actId="14734"/>
          <ac:graphicFrameMkLst>
            <pc:docMk/>
            <pc:sldMk cId="514244036" sldId="258"/>
            <ac:graphicFrameMk id="6" creationId="{66E9AE4D-931B-05A2-ED85-FCDF55E37653}"/>
          </ac:graphicFrameMkLst>
        </pc:graphicFrameChg>
        <pc:cxnChg chg="add del">
          <ac:chgData name="Mike Nguyen" userId="6d8a00aa-e582-4338-9176-f36e2b6c16f4" providerId="ADAL" clId="{811813E0-737C-4AB6-A492-9056A6200BD2}" dt="2022-10-29T03:14:40.322" v="150" actId="26606"/>
          <ac:cxnSpMkLst>
            <pc:docMk/>
            <pc:sldMk cId="514244036" sldId="258"/>
            <ac:cxnSpMk id="20" creationId="{A82415D3-DDE5-4D63-8CB3-23A5EC581B27}"/>
          </ac:cxnSpMkLst>
        </pc:cxnChg>
        <pc:cxnChg chg="add del">
          <ac:chgData name="Mike Nguyen" userId="6d8a00aa-e582-4338-9176-f36e2b6c16f4" providerId="ADAL" clId="{811813E0-737C-4AB6-A492-9056A6200BD2}" dt="2022-10-29T03:14:40.322" v="150" actId="26606"/>
          <ac:cxnSpMkLst>
            <pc:docMk/>
            <pc:sldMk cId="514244036" sldId="258"/>
            <ac:cxnSpMk id="21" creationId="{D2E961F1-4A28-4A5F-BBD4-6E400E5E6C75}"/>
          </ac:cxnSpMkLst>
        </pc:cxnChg>
        <pc:cxnChg chg="add del">
          <ac:chgData name="Mike Nguyen" userId="6d8a00aa-e582-4338-9176-f36e2b6c16f4" providerId="ADAL" clId="{811813E0-737C-4AB6-A492-9056A6200BD2}" dt="2022-10-29T03:14:40.322" v="150" actId="26606"/>
          <ac:cxnSpMkLst>
            <pc:docMk/>
            <pc:sldMk cId="514244036" sldId="258"/>
            <ac:cxnSpMk id="22" creationId="{AD7193FB-6AE6-4B3B-8F89-56B55DD63B4D}"/>
          </ac:cxnSpMkLst>
        </pc:cxnChg>
      </pc:sldChg>
      <pc:sldChg chg="addSp delSp modSp new mod ord setBg modAnim modNotesTx">
        <pc:chgData name="Mike Nguyen" userId="6d8a00aa-e582-4338-9176-f36e2b6c16f4" providerId="ADAL" clId="{811813E0-737C-4AB6-A492-9056A6200BD2}" dt="2022-11-02T00:45:22.234" v="10080"/>
        <pc:sldMkLst>
          <pc:docMk/>
          <pc:sldMk cId="405020233" sldId="260"/>
        </pc:sldMkLst>
        <pc:spChg chg="mod">
          <ac:chgData name="Mike Nguyen" userId="6d8a00aa-e582-4338-9176-f36e2b6c16f4" providerId="ADAL" clId="{811813E0-737C-4AB6-A492-9056A6200BD2}" dt="2022-10-31T17:14:32.254" v="5352" actId="313"/>
          <ac:spMkLst>
            <pc:docMk/>
            <pc:sldMk cId="405020233" sldId="260"/>
            <ac:spMk id="2" creationId="{01C8230C-A4B3-2BF4-F0D5-961A79AEDDA4}"/>
          </ac:spMkLst>
        </pc:spChg>
        <pc:spChg chg="del">
          <ac:chgData name="Mike Nguyen" userId="6d8a00aa-e582-4338-9176-f36e2b6c16f4" providerId="ADAL" clId="{811813E0-737C-4AB6-A492-9056A6200BD2}" dt="2022-10-29T03:56:16.330" v="1060" actId="478"/>
          <ac:spMkLst>
            <pc:docMk/>
            <pc:sldMk cId="405020233" sldId="260"/>
            <ac:spMk id="3" creationId="{7D347947-0780-2849-2439-4843EC87A21E}"/>
          </ac:spMkLst>
        </pc:spChg>
        <pc:spChg chg="add mod">
          <ac:chgData name="Mike Nguyen" userId="6d8a00aa-e582-4338-9176-f36e2b6c16f4" providerId="ADAL" clId="{811813E0-737C-4AB6-A492-9056A6200BD2}" dt="2022-10-31T17:15:22.405" v="5429" actId="14100"/>
          <ac:spMkLst>
            <pc:docMk/>
            <pc:sldMk cId="405020233" sldId="260"/>
            <ac:spMk id="5" creationId="{F8247DB0-9422-EF3D-9E76-D566336C9209}"/>
          </ac:spMkLst>
        </pc:spChg>
        <pc:spChg chg="add mod">
          <ac:chgData name="Mike Nguyen" userId="6d8a00aa-e582-4338-9176-f36e2b6c16f4" providerId="ADAL" clId="{811813E0-737C-4AB6-A492-9056A6200BD2}" dt="2022-10-31T17:16:08.047" v="5574" actId="1076"/>
          <ac:spMkLst>
            <pc:docMk/>
            <pc:sldMk cId="405020233" sldId="260"/>
            <ac:spMk id="6" creationId="{2F3EC652-32E8-8CE7-A65F-FDE7BBD14CD2}"/>
          </ac:spMkLst>
        </pc:spChg>
        <pc:spChg chg="add del mod">
          <ac:chgData name="Mike Nguyen" userId="6d8a00aa-e582-4338-9176-f36e2b6c16f4" providerId="ADAL" clId="{811813E0-737C-4AB6-A492-9056A6200BD2}" dt="2022-11-02T00:43:59.788" v="10047" actId="478"/>
          <ac:spMkLst>
            <pc:docMk/>
            <pc:sldMk cId="405020233" sldId="260"/>
            <ac:spMk id="7" creationId="{0FC9ECE3-1BC3-79D4-E39A-0FBEC957E07B}"/>
          </ac:spMkLst>
        </pc:spChg>
        <pc:spChg chg="add del mod">
          <ac:chgData name="Mike Nguyen" userId="6d8a00aa-e582-4338-9176-f36e2b6c16f4" providerId="ADAL" clId="{811813E0-737C-4AB6-A492-9056A6200BD2}" dt="2022-10-31T17:21:57.161" v="5859" actId="21"/>
          <ac:spMkLst>
            <pc:docMk/>
            <pc:sldMk cId="405020233" sldId="260"/>
            <ac:spMk id="7" creationId="{F3A5C67B-842D-38C0-7A15-C47ED4E5F270}"/>
          </ac:spMkLst>
        </pc:spChg>
        <pc:spChg chg="add del mod">
          <ac:chgData name="Mike Nguyen" userId="6d8a00aa-e582-4338-9176-f36e2b6c16f4" providerId="ADAL" clId="{811813E0-737C-4AB6-A492-9056A6200BD2}" dt="2022-10-31T17:21:57.161" v="5859" actId="21"/>
          <ac:spMkLst>
            <pc:docMk/>
            <pc:sldMk cId="405020233" sldId="260"/>
            <ac:spMk id="8" creationId="{6B8CB592-A4D9-82CF-7A80-7BD848FE704A}"/>
          </ac:spMkLst>
        </pc:spChg>
        <pc:spChg chg="add del">
          <ac:chgData name="Mike Nguyen" userId="6d8a00aa-e582-4338-9176-f36e2b6c16f4" providerId="ADAL" clId="{811813E0-737C-4AB6-A492-9056A6200BD2}" dt="2022-10-30T20:42:37.989" v="2462" actId="26606"/>
          <ac:spMkLst>
            <pc:docMk/>
            <pc:sldMk cId="405020233" sldId="260"/>
            <ac:spMk id="9" creationId="{6753252F-4873-4F63-801D-CC719279A7D5}"/>
          </ac:spMkLst>
        </pc:spChg>
        <pc:spChg chg="add del mod">
          <ac:chgData name="Mike Nguyen" userId="6d8a00aa-e582-4338-9176-f36e2b6c16f4" providerId="ADAL" clId="{811813E0-737C-4AB6-A492-9056A6200BD2}" dt="2022-10-31T17:21:57.161" v="5859" actId="21"/>
          <ac:spMkLst>
            <pc:docMk/>
            <pc:sldMk cId="405020233" sldId="260"/>
            <ac:spMk id="10" creationId="{4E81EA8B-98C5-3E22-2C51-FE8000F99CF1}"/>
          </ac:spMkLst>
        </pc:spChg>
        <pc:spChg chg="add del">
          <ac:chgData name="Mike Nguyen" userId="6d8a00aa-e582-4338-9176-f36e2b6c16f4" providerId="ADAL" clId="{811813E0-737C-4AB6-A492-9056A6200BD2}" dt="2022-10-30T20:42:37.989" v="2462" actId="26606"/>
          <ac:spMkLst>
            <pc:docMk/>
            <pc:sldMk cId="405020233" sldId="260"/>
            <ac:spMk id="11" creationId="{047C8CCB-F95D-4249-92DD-651249D3535A}"/>
          </ac:spMkLst>
        </pc:spChg>
        <pc:spChg chg="add mod">
          <ac:chgData name="Mike Nguyen" userId="6d8a00aa-e582-4338-9176-f36e2b6c16f4" providerId="ADAL" clId="{811813E0-737C-4AB6-A492-9056A6200BD2}" dt="2022-11-02T00:45:01.899" v="10076" actId="122"/>
          <ac:spMkLst>
            <pc:docMk/>
            <pc:sldMk cId="405020233" sldId="260"/>
            <ac:spMk id="12" creationId="{B32E736C-8C25-2377-146E-1624CCCE37E7}"/>
          </ac:spMkLst>
        </pc:spChg>
        <pc:spChg chg="add mod">
          <ac:chgData name="Mike Nguyen" userId="6d8a00aa-e582-4338-9176-f36e2b6c16f4" providerId="ADAL" clId="{811813E0-737C-4AB6-A492-9056A6200BD2}" dt="2022-11-02T00:44:20.026" v="10049" actId="207"/>
          <ac:spMkLst>
            <pc:docMk/>
            <pc:sldMk cId="405020233" sldId="260"/>
            <ac:spMk id="13" creationId="{A4313D3C-543F-D2E2-1DA4-8633229622D6}"/>
          </ac:spMkLst>
        </pc:spChg>
        <pc:spChg chg="add mod">
          <ac:chgData name="Mike Nguyen" userId="6d8a00aa-e582-4338-9176-f36e2b6c16f4" providerId="ADAL" clId="{811813E0-737C-4AB6-A492-9056A6200BD2}" dt="2022-11-02T00:44:23.954" v="10051" actId="1076"/>
          <ac:spMkLst>
            <pc:docMk/>
            <pc:sldMk cId="405020233" sldId="260"/>
            <ac:spMk id="14" creationId="{A4B5FFD5-5070-11E9-2BA8-45DCB7265210}"/>
          </ac:spMkLst>
        </pc:spChg>
        <pc:spChg chg="add">
          <ac:chgData name="Mike Nguyen" userId="6d8a00aa-e582-4338-9176-f36e2b6c16f4" providerId="ADAL" clId="{811813E0-737C-4AB6-A492-9056A6200BD2}" dt="2022-10-30T20:42:37.989" v="2462" actId="26606"/>
          <ac:spMkLst>
            <pc:docMk/>
            <pc:sldMk cId="405020233" sldId="260"/>
            <ac:spMk id="16" creationId="{6753252F-4873-4F63-801D-CC719279A7D5}"/>
          </ac:spMkLst>
        </pc:spChg>
        <pc:spChg chg="add">
          <ac:chgData name="Mike Nguyen" userId="6d8a00aa-e582-4338-9176-f36e2b6c16f4" providerId="ADAL" clId="{811813E0-737C-4AB6-A492-9056A6200BD2}" dt="2022-10-30T20:42:37.989" v="2462" actId="26606"/>
          <ac:spMkLst>
            <pc:docMk/>
            <pc:sldMk cId="405020233" sldId="260"/>
            <ac:spMk id="18" creationId="{047C8CCB-F95D-4249-92DD-651249D3535A}"/>
          </ac:spMkLst>
        </pc:spChg>
        <pc:graphicFrameChg chg="add mod modGraphic">
          <ac:chgData name="Mike Nguyen" userId="6d8a00aa-e582-4338-9176-f36e2b6c16f4" providerId="ADAL" clId="{811813E0-737C-4AB6-A492-9056A6200BD2}" dt="2022-10-31T03:31:53.354" v="2791" actId="14100"/>
          <ac:graphicFrameMkLst>
            <pc:docMk/>
            <pc:sldMk cId="405020233" sldId="260"/>
            <ac:graphicFrameMk id="3" creationId="{298AE95B-415A-B248-DB55-1D1ED946F19E}"/>
          </ac:graphicFrameMkLst>
        </pc:graphicFrameChg>
        <pc:graphicFrameChg chg="add mod modGraphic">
          <ac:chgData name="Mike Nguyen" userId="6d8a00aa-e582-4338-9176-f36e2b6c16f4" providerId="ADAL" clId="{811813E0-737C-4AB6-A492-9056A6200BD2}" dt="2022-10-31T03:31:12.017" v="2786" actId="14734"/>
          <ac:graphicFrameMkLst>
            <pc:docMk/>
            <pc:sldMk cId="405020233" sldId="260"/>
            <ac:graphicFrameMk id="4" creationId="{FE303B0B-0D32-F36E-0B8A-1E2D09650525}"/>
          </ac:graphicFrameMkLst>
        </pc:graphicFrameChg>
        <pc:picChg chg="add del mod">
          <ac:chgData name="Mike Nguyen" userId="6d8a00aa-e582-4338-9176-f36e2b6c16f4" providerId="ADAL" clId="{811813E0-737C-4AB6-A492-9056A6200BD2}" dt="2022-11-02T00:43:11.266" v="10031" actId="478"/>
          <ac:picMkLst>
            <pc:docMk/>
            <pc:sldMk cId="405020233" sldId="260"/>
            <ac:picMk id="9" creationId="{A7B188F3-6A41-2AE7-527E-21F4BE7BBCB5}"/>
          </ac:picMkLst>
        </pc:picChg>
        <pc:picChg chg="add mod">
          <ac:chgData name="Mike Nguyen" userId="6d8a00aa-e582-4338-9176-f36e2b6c16f4" providerId="ADAL" clId="{811813E0-737C-4AB6-A492-9056A6200BD2}" dt="2022-11-02T00:43:35.804" v="10037" actId="1076"/>
          <ac:picMkLst>
            <pc:docMk/>
            <pc:sldMk cId="405020233" sldId="260"/>
            <ac:picMk id="11" creationId="{435F5478-4B56-7681-DE22-1E11002D5B31}"/>
          </ac:picMkLst>
        </pc:picChg>
        <pc:cxnChg chg="add del mod">
          <ac:chgData name="Mike Nguyen" userId="6d8a00aa-e582-4338-9176-f36e2b6c16f4" providerId="ADAL" clId="{811813E0-737C-4AB6-A492-9056A6200BD2}" dt="2022-10-31T17:21:57.161" v="5859" actId="21"/>
          <ac:cxnSpMkLst>
            <pc:docMk/>
            <pc:sldMk cId="405020233" sldId="260"/>
            <ac:cxnSpMk id="9" creationId="{9910E37D-29AE-924F-025D-73044B066660}"/>
          </ac:cxnSpMkLst>
        </pc:cxnChg>
        <pc:cxnChg chg="add del mod">
          <ac:chgData name="Mike Nguyen" userId="6d8a00aa-e582-4338-9176-f36e2b6c16f4" providerId="ADAL" clId="{811813E0-737C-4AB6-A492-9056A6200BD2}" dt="2022-10-31T17:21:57.161" v="5859" actId="21"/>
          <ac:cxnSpMkLst>
            <pc:docMk/>
            <pc:sldMk cId="405020233" sldId="260"/>
            <ac:cxnSpMk id="11" creationId="{AE8465C2-E666-08A4-E209-CA44F9A25E1F}"/>
          </ac:cxnSpMkLst>
        </pc:cxnChg>
      </pc:sldChg>
      <pc:sldChg chg="addSp delSp modSp new mod delAnim modAnim modShow modNotesTx">
        <pc:chgData name="Mike Nguyen" userId="6d8a00aa-e582-4338-9176-f36e2b6c16f4" providerId="ADAL" clId="{811813E0-737C-4AB6-A492-9056A6200BD2}" dt="2022-11-14T19:13:33.422" v="12554" actId="729"/>
        <pc:sldMkLst>
          <pc:docMk/>
          <pc:sldMk cId="1080535797" sldId="261"/>
        </pc:sldMkLst>
        <pc:spChg chg="mod">
          <ac:chgData name="Mike Nguyen" userId="6d8a00aa-e582-4338-9176-f36e2b6c16f4" providerId="ADAL" clId="{811813E0-737C-4AB6-A492-9056A6200BD2}" dt="2022-10-31T03:15:40.376" v="2635" actId="1076"/>
          <ac:spMkLst>
            <pc:docMk/>
            <pc:sldMk cId="1080535797" sldId="261"/>
            <ac:spMk id="2" creationId="{A01E3DB4-0AAF-09AC-9CC9-2F5A741E707E}"/>
          </ac:spMkLst>
        </pc:spChg>
        <pc:spChg chg="add mod">
          <ac:chgData name="Mike Nguyen" userId="6d8a00aa-e582-4338-9176-f36e2b6c16f4" providerId="ADAL" clId="{811813E0-737C-4AB6-A492-9056A6200BD2}" dt="2022-11-02T00:17:56.382" v="9358" actId="14100"/>
          <ac:spMkLst>
            <pc:docMk/>
            <pc:sldMk cId="1080535797" sldId="261"/>
            <ac:spMk id="3" creationId="{5F39275F-E2CA-D45B-5A4A-D5A96957C3C4}"/>
          </ac:spMkLst>
        </pc:spChg>
        <pc:spChg chg="del">
          <ac:chgData name="Mike Nguyen" userId="6d8a00aa-e582-4338-9176-f36e2b6c16f4" providerId="ADAL" clId="{811813E0-737C-4AB6-A492-9056A6200BD2}" dt="2022-10-29T03:20:37.795" v="222" actId="478"/>
          <ac:spMkLst>
            <pc:docMk/>
            <pc:sldMk cId="1080535797" sldId="261"/>
            <ac:spMk id="3" creationId="{7C50AB99-DA1B-9C9D-68FD-917949924D90}"/>
          </ac:spMkLst>
        </pc:spChg>
        <pc:spChg chg="add mod">
          <ac:chgData name="Mike Nguyen" userId="6d8a00aa-e582-4338-9176-f36e2b6c16f4" providerId="ADAL" clId="{811813E0-737C-4AB6-A492-9056A6200BD2}" dt="2022-10-31T03:22:04.463" v="2651"/>
          <ac:spMkLst>
            <pc:docMk/>
            <pc:sldMk cId="1080535797" sldId="261"/>
            <ac:spMk id="4" creationId="{E2157C85-16A9-C8F0-8433-986790D4BF4C}"/>
          </ac:spMkLst>
        </pc:spChg>
        <pc:spChg chg="add mod">
          <ac:chgData name="Mike Nguyen" userId="6d8a00aa-e582-4338-9176-f36e2b6c16f4" providerId="ADAL" clId="{811813E0-737C-4AB6-A492-9056A6200BD2}" dt="2022-10-29T03:21:15.418" v="274" actId="1076"/>
          <ac:spMkLst>
            <pc:docMk/>
            <pc:sldMk cId="1080535797" sldId="261"/>
            <ac:spMk id="5" creationId="{2F79B26D-0033-5611-6FFD-289431B2EB3B}"/>
          </ac:spMkLst>
        </pc:spChg>
        <pc:spChg chg="add mod">
          <ac:chgData name="Mike Nguyen" userId="6d8a00aa-e582-4338-9176-f36e2b6c16f4" providerId="ADAL" clId="{811813E0-737C-4AB6-A492-9056A6200BD2}" dt="2022-10-31T03:22:00.718" v="2650"/>
          <ac:spMkLst>
            <pc:docMk/>
            <pc:sldMk cId="1080535797" sldId="261"/>
            <ac:spMk id="8" creationId="{C9E2049D-1053-64A9-6B4B-C347F72145E9}"/>
          </ac:spMkLst>
        </pc:spChg>
        <pc:spChg chg="add mod">
          <ac:chgData name="Mike Nguyen" userId="6d8a00aa-e582-4338-9176-f36e2b6c16f4" providerId="ADAL" clId="{811813E0-737C-4AB6-A492-9056A6200BD2}" dt="2022-10-31T03:16:03.936" v="2640" actId="1076"/>
          <ac:spMkLst>
            <pc:docMk/>
            <pc:sldMk cId="1080535797" sldId="261"/>
            <ac:spMk id="9" creationId="{235A1B21-E1BF-C374-DF5E-C885578062DC}"/>
          </ac:spMkLst>
        </pc:spChg>
        <pc:spChg chg="add mod">
          <ac:chgData name="Mike Nguyen" userId="6d8a00aa-e582-4338-9176-f36e2b6c16f4" providerId="ADAL" clId="{811813E0-737C-4AB6-A492-9056A6200BD2}" dt="2022-11-01T23:57:52.785" v="9203" actId="14100"/>
          <ac:spMkLst>
            <pc:docMk/>
            <pc:sldMk cId="1080535797" sldId="261"/>
            <ac:spMk id="10" creationId="{EA90EA7C-FEF5-1975-EDA8-3043E08639D2}"/>
          </ac:spMkLst>
        </pc:spChg>
        <pc:spChg chg="add mod">
          <ac:chgData name="Mike Nguyen" userId="6d8a00aa-e582-4338-9176-f36e2b6c16f4" providerId="ADAL" clId="{811813E0-737C-4AB6-A492-9056A6200BD2}" dt="2022-11-01T23:57:52.785" v="9203" actId="14100"/>
          <ac:spMkLst>
            <pc:docMk/>
            <pc:sldMk cId="1080535797" sldId="261"/>
            <ac:spMk id="13" creationId="{897E3572-681A-F764-0FD8-C551E9920A3A}"/>
          </ac:spMkLst>
        </pc:spChg>
        <pc:spChg chg="add mod">
          <ac:chgData name="Mike Nguyen" userId="6d8a00aa-e582-4338-9176-f36e2b6c16f4" providerId="ADAL" clId="{811813E0-737C-4AB6-A492-9056A6200BD2}" dt="2022-11-02T00:06:49.038" v="9306" actId="20577"/>
          <ac:spMkLst>
            <pc:docMk/>
            <pc:sldMk cId="1080535797" sldId="261"/>
            <ac:spMk id="14" creationId="{D60A4B0F-7C2B-38C7-6A2D-59E2E299FBF8}"/>
          </ac:spMkLst>
        </pc:spChg>
        <pc:spChg chg="add mod">
          <ac:chgData name="Mike Nguyen" userId="6d8a00aa-e582-4338-9176-f36e2b6c16f4" providerId="ADAL" clId="{811813E0-737C-4AB6-A492-9056A6200BD2}" dt="2022-10-31T16:55:14.324" v="3842" actId="20577"/>
          <ac:spMkLst>
            <pc:docMk/>
            <pc:sldMk cId="1080535797" sldId="261"/>
            <ac:spMk id="15" creationId="{80C3F28D-D812-2A00-62B7-9A6961F2CB00}"/>
          </ac:spMkLst>
        </pc:spChg>
        <pc:spChg chg="add mod">
          <ac:chgData name="Mike Nguyen" userId="6d8a00aa-e582-4338-9176-f36e2b6c16f4" providerId="ADAL" clId="{811813E0-737C-4AB6-A492-9056A6200BD2}" dt="2022-10-31T03:16:03.936" v="2640" actId="1076"/>
          <ac:spMkLst>
            <pc:docMk/>
            <pc:sldMk cId="1080535797" sldId="261"/>
            <ac:spMk id="16" creationId="{2AB077C2-41D1-9005-F92E-3CC682369760}"/>
          </ac:spMkLst>
        </pc:spChg>
        <pc:spChg chg="add mod">
          <ac:chgData name="Mike Nguyen" userId="6d8a00aa-e582-4338-9176-f36e2b6c16f4" providerId="ADAL" clId="{811813E0-737C-4AB6-A492-9056A6200BD2}" dt="2022-10-31T16:55:52.273" v="3844" actId="20577"/>
          <ac:spMkLst>
            <pc:docMk/>
            <pc:sldMk cId="1080535797" sldId="261"/>
            <ac:spMk id="17" creationId="{204D3FD8-793E-A6E1-9361-0B7CCE58676B}"/>
          </ac:spMkLst>
        </pc:spChg>
        <pc:spChg chg="add mod">
          <ac:chgData name="Mike Nguyen" userId="6d8a00aa-e582-4338-9176-f36e2b6c16f4" providerId="ADAL" clId="{811813E0-737C-4AB6-A492-9056A6200BD2}" dt="2022-10-31T03:25:06.665" v="2687" actId="14100"/>
          <ac:spMkLst>
            <pc:docMk/>
            <pc:sldMk cId="1080535797" sldId="261"/>
            <ac:spMk id="29" creationId="{8A151929-8596-181E-D20E-9A7AEC73A3A6}"/>
          </ac:spMkLst>
        </pc:spChg>
        <pc:cxnChg chg="add mod">
          <ac:chgData name="Mike Nguyen" userId="6d8a00aa-e582-4338-9176-f36e2b6c16f4" providerId="ADAL" clId="{811813E0-737C-4AB6-A492-9056A6200BD2}" dt="2022-10-31T03:23:13.533" v="2659" actId="13822"/>
          <ac:cxnSpMkLst>
            <pc:docMk/>
            <pc:sldMk cId="1080535797" sldId="261"/>
            <ac:cxnSpMk id="6" creationId="{4819A198-619E-717B-9949-7036C814AD9C}"/>
          </ac:cxnSpMkLst>
        </pc:cxnChg>
        <pc:cxnChg chg="add mod">
          <ac:chgData name="Mike Nguyen" userId="6d8a00aa-e582-4338-9176-f36e2b6c16f4" providerId="ADAL" clId="{811813E0-737C-4AB6-A492-9056A6200BD2}" dt="2022-10-31T03:16:14.640" v="2643" actId="1076"/>
          <ac:cxnSpMkLst>
            <pc:docMk/>
            <pc:sldMk cId="1080535797" sldId="261"/>
            <ac:cxnSpMk id="7" creationId="{9B0613C9-4B54-D839-3880-93D0C3D8B594}"/>
          </ac:cxnSpMkLst>
        </pc:cxnChg>
        <pc:cxnChg chg="add mod">
          <ac:chgData name="Mike Nguyen" userId="6d8a00aa-e582-4338-9176-f36e2b6c16f4" providerId="ADAL" clId="{811813E0-737C-4AB6-A492-9056A6200BD2}" dt="2022-10-31T03:16:03.936" v="2640" actId="1076"/>
          <ac:cxnSpMkLst>
            <pc:docMk/>
            <pc:sldMk cId="1080535797" sldId="261"/>
            <ac:cxnSpMk id="11" creationId="{5F23A1CF-0DCC-9F07-7D36-185AF99CCCCE}"/>
          </ac:cxnSpMkLst>
        </pc:cxnChg>
        <pc:cxnChg chg="add mod">
          <ac:chgData name="Mike Nguyen" userId="6d8a00aa-e582-4338-9176-f36e2b6c16f4" providerId="ADAL" clId="{811813E0-737C-4AB6-A492-9056A6200BD2}" dt="2022-10-31T03:16:03.936" v="2640" actId="1076"/>
          <ac:cxnSpMkLst>
            <pc:docMk/>
            <pc:sldMk cId="1080535797" sldId="261"/>
            <ac:cxnSpMk id="12" creationId="{8CF4A58B-EDE4-3BCB-1E85-9F1FF51778FD}"/>
          </ac:cxnSpMkLst>
        </pc:cxnChg>
        <pc:cxnChg chg="add del mod">
          <ac:chgData name="Mike Nguyen" userId="6d8a00aa-e582-4338-9176-f36e2b6c16f4" providerId="ADAL" clId="{811813E0-737C-4AB6-A492-9056A6200BD2}" dt="2022-10-31T03:23:24.262" v="2663" actId="478"/>
          <ac:cxnSpMkLst>
            <pc:docMk/>
            <pc:sldMk cId="1080535797" sldId="261"/>
            <ac:cxnSpMk id="14" creationId="{5F9F82C5-FE97-D622-4BAE-5D2C921194C1}"/>
          </ac:cxnSpMkLst>
        </pc:cxnChg>
        <pc:cxnChg chg="mod">
          <ac:chgData name="Mike Nguyen" userId="6d8a00aa-e582-4338-9176-f36e2b6c16f4" providerId="ADAL" clId="{811813E0-737C-4AB6-A492-9056A6200BD2}" dt="2022-11-02T00:14:24.888" v="9333" actId="1076"/>
          <ac:cxnSpMkLst>
            <pc:docMk/>
            <pc:sldMk cId="1080535797" sldId="261"/>
            <ac:cxnSpMk id="18" creationId="{19A74EB9-108A-5B4E-8217-367C7D96EBB8}"/>
          </ac:cxnSpMkLst>
        </pc:cxnChg>
        <pc:cxnChg chg="add del mod">
          <ac:chgData name="Mike Nguyen" userId="6d8a00aa-e582-4338-9176-f36e2b6c16f4" providerId="ADAL" clId="{811813E0-737C-4AB6-A492-9056A6200BD2}" dt="2022-10-31T03:24:20.604" v="2672" actId="478"/>
          <ac:cxnSpMkLst>
            <pc:docMk/>
            <pc:sldMk cId="1080535797" sldId="261"/>
            <ac:cxnSpMk id="20" creationId="{80FAB0B8-B3E3-3C42-DC16-10BDE4638579}"/>
          </ac:cxnSpMkLst>
        </pc:cxnChg>
        <pc:cxnChg chg="add del mod">
          <ac:chgData name="Mike Nguyen" userId="6d8a00aa-e582-4338-9176-f36e2b6c16f4" providerId="ADAL" clId="{811813E0-737C-4AB6-A492-9056A6200BD2}" dt="2022-10-31T03:24:19.794" v="2671" actId="478"/>
          <ac:cxnSpMkLst>
            <pc:docMk/>
            <pc:sldMk cId="1080535797" sldId="261"/>
            <ac:cxnSpMk id="24" creationId="{C4BD1A94-29B5-C1E6-6984-621892EFF5A8}"/>
          </ac:cxnSpMkLst>
        </pc:cxnChg>
        <pc:cxnChg chg="add mod">
          <ac:chgData name="Mike Nguyen" userId="6d8a00aa-e582-4338-9176-f36e2b6c16f4" providerId="ADAL" clId="{811813E0-737C-4AB6-A492-9056A6200BD2}" dt="2022-11-02T00:17:36.205" v="9354" actId="14100"/>
          <ac:cxnSpMkLst>
            <pc:docMk/>
            <pc:sldMk cId="1080535797" sldId="261"/>
            <ac:cxnSpMk id="26" creationId="{29A19452-C939-16E9-DDEF-5555E06B7D89}"/>
          </ac:cxnSpMkLst>
        </pc:cxnChg>
      </pc:sldChg>
      <pc:sldChg chg="addSp delSp modSp new mod setBg modAnim setClrOvrMap modNotesTx">
        <pc:chgData name="Mike Nguyen" userId="6d8a00aa-e582-4338-9176-f36e2b6c16f4" providerId="ADAL" clId="{811813E0-737C-4AB6-A492-9056A6200BD2}" dt="2022-10-31T17:40:24.127" v="7385" actId="1582"/>
        <pc:sldMkLst>
          <pc:docMk/>
          <pc:sldMk cId="335209835" sldId="262"/>
        </pc:sldMkLst>
        <pc:spChg chg="mod">
          <ac:chgData name="Mike Nguyen" userId="6d8a00aa-e582-4338-9176-f36e2b6c16f4" providerId="ADAL" clId="{811813E0-737C-4AB6-A492-9056A6200BD2}" dt="2022-10-31T03:48:15.691" v="3082" actId="26606"/>
          <ac:spMkLst>
            <pc:docMk/>
            <pc:sldMk cId="335209835" sldId="262"/>
            <ac:spMk id="2" creationId="{A425F943-446D-C950-5AD3-82ADC51D294C}"/>
          </ac:spMkLst>
        </pc:spChg>
        <pc:spChg chg="del">
          <ac:chgData name="Mike Nguyen" userId="6d8a00aa-e582-4338-9176-f36e2b6c16f4" providerId="ADAL" clId="{811813E0-737C-4AB6-A492-9056A6200BD2}" dt="2022-10-29T03:34:10.921" v="970" actId="478"/>
          <ac:spMkLst>
            <pc:docMk/>
            <pc:sldMk cId="335209835" sldId="262"/>
            <ac:spMk id="3" creationId="{170D3DD8-93F8-2094-27FD-6E04B563640D}"/>
          </ac:spMkLst>
        </pc:spChg>
        <pc:spChg chg="add mod">
          <ac:chgData name="Mike Nguyen" userId="6d8a00aa-e582-4338-9176-f36e2b6c16f4" providerId="ADAL" clId="{811813E0-737C-4AB6-A492-9056A6200BD2}" dt="2022-10-31T17:39:41.538" v="7381" actId="20577"/>
          <ac:spMkLst>
            <pc:docMk/>
            <pc:sldMk cId="335209835" sldId="262"/>
            <ac:spMk id="6" creationId="{2DF3300E-6D91-53BA-15DE-C79025975220}"/>
          </ac:spMkLst>
        </pc:spChg>
        <pc:spChg chg="add del">
          <ac:chgData name="Mike Nguyen" userId="6d8a00aa-e582-4338-9176-f36e2b6c16f4" providerId="ADAL" clId="{811813E0-737C-4AB6-A492-9056A6200BD2}" dt="2022-10-31T03:46:23.589" v="3043" actId="26606"/>
          <ac:spMkLst>
            <pc:docMk/>
            <pc:sldMk cId="335209835" sldId="262"/>
            <ac:spMk id="7" creationId="{6753252F-4873-4F63-801D-CC719279A7D5}"/>
          </ac:spMkLst>
        </pc:spChg>
        <pc:spChg chg="add del">
          <ac:chgData name="Mike Nguyen" userId="6d8a00aa-e582-4338-9176-f36e2b6c16f4" providerId="ADAL" clId="{811813E0-737C-4AB6-A492-9056A6200BD2}" dt="2022-10-31T03:46:23.589" v="3043" actId="26606"/>
          <ac:spMkLst>
            <pc:docMk/>
            <pc:sldMk cId="335209835" sldId="262"/>
            <ac:spMk id="8" creationId="{047C8CCB-F95D-4249-92DD-651249D3535A}"/>
          </ac:spMkLst>
        </pc:spChg>
        <pc:spChg chg="add del mod">
          <ac:chgData name="Mike Nguyen" userId="6d8a00aa-e582-4338-9176-f36e2b6c16f4" providerId="ADAL" clId="{811813E0-737C-4AB6-A492-9056A6200BD2}" dt="2022-10-31T17:37:05.217" v="6973" actId="478"/>
          <ac:spMkLst>
            <pc:docMk/>
            <pc:sldMk cId="335209835" sldId="262"/>
            <ac:spMk id="9" creationId="{ADBB55A1-AB81-A6C6-7407-B0F61D4508AA}"/>
          </ac:spMkLst>
        </pc:spChg>
        <pc:spChg chg="add del mod">
          <ac:chgData name="Mike Nguyen" userId="6d8a00aa-e582-4338-9176-f36e2b6c16f4" providerId="ADAL" clId="{811813E0-737C-4AB6-A492-9056A6200BD2}" dt="2022-10-31T17:37:06.156" v="6974" actId="478"/>
          <ac:spMkLst>
            <pc:docMk/>
            <pc:sldMk cId="335209835" sldId="262"/>
            <ac:spMk id="10" creationId="{5E18CDA2-ECE5-33B9-4D50-96FB84DF267A}"/>
          </ac:spMkLst>
        </pc:spChg>
        <pc:spChg chg="add del">
          <ac:chgData name="Mike Nguyen" userId="6d8a00aa-e582-4338-9176-f36e2b6c16f4" providerId="ADAL" clId="{811813E0-737C-4AB6-A492-9056A6200BD2}" dt="2022-10-29T03:34:35.827" v="975" actId="26606"/>
          <ac:spMkLst>
            <pc:docMk/>
            <pc:sldMk cId="335209835" sldId="262"/>
            <ac:spMk id="10" creationId="{6753252F-4873-4F63-801D-CC719279A7D5}"/>
          </ac:spMkLst>
        </pc:spChg>
        <pc:spChg chg="add mod">
          <ac:chgData name="Mike Nguyen" userId="6d8a00aa-e582-4338-9176-f36e2b6c16f4" providerId="ADAL" clId="{811813E0-737C-4AB6-A492-9056A6200BD2}" dt="2022-10-31T17:40:17.855" v="7384" actId="1582"/>
          <ac:spMkLst>
            <pc:docMk/>
            <pc:sldMk cId="335209835" sldId="262"/>
            <ac:spMk id="11" creationId="{15659F92-F968-6288-912A-21C6EE07892D}"/>
          </ac:spMkLst>
        </pc:spChg>
        <pc:spChg chg="add del">
          <ac:chgData name="Mike Nguyen" userId="6d8a00aa-e582-4338-9176-f36e2b6c16f4" providerId="ADAL" clId="{811813E0-737C-4AB6-A492-9056A6200BD2}" dt="2022-10-29T03:34:35.827" v="975" actId="26606"/>
          <ac:spMkLst>
            <pc:docMk/>
            <pc:sldMk cId="335209835" sldId="262"/>
            <ac:spMk id="12" creationId="{047C8CCB-F95D-4249-92DD-651249D3535A}"/>
          </ac:spMkLst>
        </pc:spChg>
        <pc:spChg chg="add mod">
          <ac:chgData name="Mike Nguyen" userId="6d8a00aa-e582-4338-9176-f36e2b6c16f4" providerId="ADAL" clId="{811813E0-737C-4AB6-A492-9056A6200BD2}" dt="2022-10-31T17:40:24.127" v="7385" actId="1582"/>
          <ac:spMkLst>
            <pc:docMk/>
            <pc:sldMk cId="335209835" sldId="262"/>
            <ac:spMk id="12" creationId="{97AB4E66-0E0E-7785-9CB8-2F93F655E976}"/>
          </ac:spMkLst>
        </pc:spChg>
        <pc:spChg chg="add del">
          <ac:chgData name="Mike Nguyen" userId="6d8a00aa-e582-4338-9176-f36e2b6c16f4" providerId="ADAL" clId="{811813E0-737C-4AB6-A492-9056A6200BD2}" dt="2022-10-31T03:48:15.691" v="3082" actId="26606"/>
          <ac:spMkLst>
            <pc:docMk/>
            <pc:sldMk cId="335209835" sldId="262"/>
            <ac:spMk id="13" creationId="{6753252F-4873-4F63-801D-CC719279A7D5}"/>
          </ac:spMkLst>
        </pc:spChg>
        <pc:spChg chg="add del">
          <ac:chgData name="Mike Nguyen" userId="6d8a00aa-e582-4338-9176-f36e2b6c16f4" providerId="ADAL" clId="{811813E0-737C-4AB6-A492-9056A6200BD2}" dt="2022-10-31T03:48:15.691" v="3082" actId="26606"/>
          <ac:spMkLst>
            <pc:docMk/>
            <pc:sldMk cId="335209835" sldId="262"/>
            <ac:spMk id="15" creationId="{047C8CCB-F95D-4249-92DD-651249D3535A}"/>
          </ac:spMkLst>
        </pc:spChg>
        <pc:spChg chg="add">
          <ac:chgData name="Mike Nguyen" userId="6d8a00aa-e582-4338-9176-f36e2b6c16f4" providerId="ADAL" clId="{811813E0-737C-4AB6-A492-9056A6200BD2}" dt="2022-10-31T03:48:15.691" v="3082" actId="26606"/>
          <ac:spMkLst>
            <pc:docMk/>
            <pc:sldMk cId="335209835" sldId="262"/>
            <ac:spMk id="17" creationId="{33CD251C-A887-4D2F-925B-FC097198538B}"/>
          </ac:spMkLst>
        </pc:spChg>
        <pc:spChg chg="add">
          <ac:chgData name="Mike Nguyen" userId="6d8a00aa-e582-4338-9176-f36e2b6c16f4" providerId="ADAL" clId="{811813E0-737C-4AB6-A492-9056A6200BD2}" dt="2022-10-31T03:48:15.691" v="3082" actId="26606"/>
          <ac:spMkLst>
            <pc:docMk/>
            <pc:sldMk cId="335209835" sldId="262"/>
            <ac:spMk id="18" creationId="{B19D093C-27FB-4032-B282-42C4563F257C}"/>
          </ac:spMkLst>
        </pc:spChg>
        <pc:spChg chg="add del">
          <ac:chgData name="Mike Nguyen" userId="6d8a00aa-e582-4338-9176-f36e2b6c16f4" providerId="ADAL" clId="{811813E0-737C-4AB6-A492-9056A6200BD2}" dt="2022-10-31T03:47:17.149" v="3057" actId="26606"/>
          <ac:spMkLst>
            <pc:docMk/>
            <pc:sldMk cId="335209835" sldId="262"/>
            <ac:spMk id="20" creationId="{5E39A796-BE83-48B1-B33F-35C4A32AAB57}"/>
          </ac:spMkLst>
        </pc:spChg>
        <pc:spChg chg="add del">
          <ac:chgData name="Mike Nguyen" userId="6d8a00aa-e582-4338-9176-f36e2b6c16f4" providerId="ADAL" clId="{811813E0-737C-4AB6-A492-9056A6200BD2}" dt="2022-10-31T03:47:17.149" v="3057" actId="26606"/>
          <ac:spMkLst>
            <pc:docMk/>
            <pc:sldMk cId="335209835" sldId="262"/>
            <ac:spMk id="22" creationId="{72F84B47-E267-4194-8194-831DB7B5547F}"/>
          </ac:spMkLst>
        </pc:spChg>
        <pc:spChg chg="add del">
          <ac:chgData name="Mike Nguyen" userId="6d8a00aa-e582-4338-9176-f36e2b6c16f4" providerId="ADAL" clId="{811813E0-737C-4AB6-A492-9056A6200BD2}" dt="2022-10-31T03:47:18.313" v="3059" actId="26606"/>
          <ac:spMkLst>
            <pc:docMk/>
            <pc:sldMk cId="335209835" sldId="262"/>
            <ac:spMk id="24" creationId="{42A5316D-ED2F-4F89-B4B4-8D9240B1A348}"/>
          </ac:spMkLst>
        </pc:spChg>
        <pc:spChg chg="add del">
          <ac:chgData name="Mike Nguyen" userId="6d8a00aa-e582-4338-9176-f36e2b6c16f4" providerId="ADAL" clId="{811813E0-737C-4AB6-A492-9056A6200BD2}" dt="2022-10-31T03:47:21.861" v="3061" actId="26606"/>
          <ac:spMkLst>
            <pc:docMk/>
            <pc:sldMk cId="335209835" sldId="262"/>
            <ac:spMk id="26" creationId="{5E39A796-BE83-48B1-B33F-35C4A32AAB57}"/>
          </ac:spMkLst>
        </pc:spChg>
        <pc:spChg chg="add del">
          <ac:chgData name="Mike Nguyen" userId="6d8a00aa-e582-4338-9176-f36e2b6c16f4" providerId="ADAL" clId="{811813E0-737C-4AB6-A492-9056A6200BD2}" dt="2022-10-31T03:47:21.861" v="3061" actId="26606"/>
          <ac:spMkLst>
            <pc:docMk/>
            <pc:sldMk cId="335209835" sldId="262"/>
            <ac:spMk id="27" creationId="{72F84B47-E267-4194-8194-831DB7B5547F}"/>
          </ac:spMkLst>
        </pc:spChg>
        <pc:spChg chg="add del">
          <ac:chgData name="Mike Nguyen" userId="6d8a00aa-e582-4338-9176-f36e2b6c16f4" providerId="ADAL" clId="{811813E0-737C-4AB6-A492-9056A6200BD2}" dt="2022-10-31T03:47:31.294" v="3067" actId="26606"/>
          <ac:spMkLst>
            <pc:docMk/>
            <pc:sldMk cId="335209835" sldId="262"/>
            <ac:spMk id="28" creationId="{ED888B23-07FA-482A-96DF-47E31AF1A603}"/>
          </ac:spMkLst>
        </pc:spChg>
        <pc:spChg chg="add del">
          <ac:chgData name="Mike Nguyen" userId="6d8a00aa-e582-4338-9176-f36e2b6c16f4" providerId="ADAL" clId="{811813E0-737C-4AB6-A492-9056A6200BD2}" dt="2022-10-31T03:47:25.302" v="3063" actId="26606"/>
          <ac:spMkLst>
            <pc:docMk/>
            <pc:sldMk cId="335209835" sldId="262"/>
            <ac:spMk id="29" creationId="{F2B38F72-8FC4-4001-8C67-FA6B86DEC767}"/>
          </ac:spMkLst>
        </pc:spChg>
        <pc:spChg chg="add del">
          <ac:chgData name="Mike Nguyen" userId="6d8a00aa-e582-4338-9176-f36e2b6c16f4" providerId="ADAL" clId="{811813E0-737C-4AB6-A492-9056A6200BD2}" dt="2022-10-31T03:47:30.647" v="3065" actId="26606"/>
          <ac:spMkLst>
            <pc:docMk/>
            <pc:sldMk cId="335209835" sldId="262"/>
            <ac:spMk id="31" creationId="{C232B152-3720-4D3B-97ED-45CE5483F16F}"/>
          </ac:spMkLst>
        </pc:spChg>
        <pc:spChg chg="add del">
          <ac:chgData name="Mike Nguyen" userId="6d8a00aa-e582-4338-9176-f36e2b6c16f4" providerId="ADAL" clId="{811813E0-737C-4AB6-A492-9056A6200BD2}" dt="2022-10-31T03:47:30.647" v="3065" actId="26606"/>
          <ac:spMkLst>
            <pc:docMk/>
            <pc:sldMk cId="335209835" sldId="262"/>
            <ac:spMk id="32" creationId="{11BAB570-FF10-4E96-8A3F-FA9804702B89}"/>
          </ac:spMkLst>
        </pc:spChg>
        <pc:spChg chg="add del">
          <ac:chgData name="Mike Nguyen" userId="6d8a00aa-e582-4338-9176-f36e2b6c16f4" providerId="ADAL" clId="{811813E0-737C-4AB6-A492-9056A6200BD2}" dt="2022-10-31T03:47:30.647" v="3065" actId="26606"/>
          <ac:spMkLst>
            <pc:docMk/>
            <pc:sldMk cId="335209835" sldId="262"/>
            <ac:spMk id="33" creationId="{4B9FAFB2-BEB5-4848-8018-BCAD99E2E1AA}"/>
          </ac:spMkLst>
        </pc:spChg>
        <pc:spChg chg="add del">
          <ac:chgData name="Mike Nguyen" userId="6d8a00aa-e582-4338-9176-f36e2b6c16f4" providerId="ADAL" clId="{811813E0-737C-4AB6-A492-9056A6200BD2}" dt="2022-10-31T03:47:31.294" v="3067" actId="26606"/>
          <ac:spMkLst>
            <pc:docMk/>
            <pc:sldMk cId="335209835" sldId="262"/>
            <ac:spMk id="35" creationId="{5C8908E2-EE49-44D2-9428-A28D2312A8D5}"/>
          </ac:spMkLst>
        </pc:spChg>
        <pc:spChg chg="add del">
          <ac:chgData name="Mike Nguyen" userId="6d8a00aa-e582-4338-9176-f36e2b6c16f4" providerId="ADAL" clId="{811813E0-737C-4AB6-A492-9056A6200BD2}" dt="2022-10-31T03:47:31.294" v="3067" actId="26606"/>
          <ac:spMkLst>
            <pc:docMk/>
            <pc:sldMk cId="335209835" sldId="262"/>
            <ac:spMk id="38" creationId="{8B88B599-C539-4F18-A32A-40207EC6E21A}"/>
          </ac:spMkLst>
        </pc:spChg>
        <pc:spChg chg="add del">
          <ac:chgData name="Mike Nguyen" userId="6d8a00aa-e582-4338-9176-f36e2b6c16f4" providerId="ADAL" clId="{811813E0-737C-4AB6-A492-9056A6200BD2}" dt="2022-10-31T03:47:34.276" v="3069" actId="26606"/>
          <ac:spMkLst>
            <pc:docMk/>
            <pc:sldMk cId="335209835" sldId="262"/>
            <ac:spMk id="40" creationId="{B34F5AD2-EDBD-4BBD-A55C-EAFFD0C7097A}"/>
          </ac:spMkLst>
        </pc:spChg>
        <pc:spChg chg="add del">
          <ac:chgData name="Mike Nguyen" userId="6d8a00aa-e582-4338-9176-f36e2b6c16f4" providerId="ADAL" clId="{811813E0-737C-4AB6-A492-9056A6200BD2}" dt="2022-10-31T03:47:34.276" v="3069" actId="26606"/>
          <ac:spMkLst>
            <pc:docMk/>
            <pc:sldMk cId="335209835" sldId="262"/>
            <ac:spMk id="41" creationId="{C3896A03-3945-419A-B66B-4EE266EDD152}"/>
          </ac:spMkLst>
        </pc:spChg>
        <pc:spChg chg="add del">
          <ac:chgData name="Mike Nguyen" userId="6d8a00aa-e582-4338-9176-f36e2b6c16f4" providerId="ADAL" clId="{811813E0-737C-4AB6-A492-9056A6200BD2}" dt="2022-10-31T03:47:34.276" v="3069" actId="26606"/>
          <ac:spMkLst>
            <pc:docMk/>
            <pc:sldMk cId="335209835" sldId="262"/>
            <ac:spMk id="42" creationId="{450D3AD2-FA80-415F-A9CE-54D884561CD7}"/>
          </ac:spMkLst>
        </pc:spChg>
        <pc:spChg chg="add del">
          <ac:chgData name="Mike Nguyen" userId="6d8a00aa-e582-4338-9176-f36e2b6c16f4" providerId="ADAL" clId="{811813E0-737C-4AB6-A492-9056A6200BD2}" dt="2022-10-31T03:47:44.057" v="3071" actId="26606"/>
          <ac:spMkLst>
            <pc:docMk/>
            <pc:sldMk cId="335209835" sldId="262"/>
            <ac:spMk id="44" creationId="{33CD251C-A887-4D2F-925B-FC097198538B}"/>
          </ac:spMkLst>
        </pc:spChg>
        <pc:spChg chg="add del">
          <ac:chgData name="Mike Nguyen" userId="6d8a00aa-e582-4338-9176-f36e2b6c16f4" providerId="ADAL" clId="{811813E0-737C-4AB6-A492-9056A6200BD2}" dt="2022-10-31T03:47:44.057" v="3071" actId="26606"/>
          <ac:spMkLst>
            <pc:docMk/>
            <pc:sldMk cId="335209835" sldId="262"/>
            <ac:spMk id="45" creationId="{B19D093C-27FB-4032-B282-42C4563F257C}"/>
          </ac:spMkLst>
        </pc:spChg>
        <pc:spChg chg="add del">
          <ac:chgData name="Mike Nguyen" userId="6d8a00aa-e582-4338-9176-f36e2b6c16f4" providerId="ADAL" clId="{811813E0-737C-4AB6-A492-9056A6200BD2}" dt="2022-10-31T03:47:48.802" v="3073" actId="26606"/>
          <ac:spMkLst>
            <pc:docMk/>
            <pc:sldMk cId="335209835" sldId="262"/>
            <ac:spMk id="49" creationId="{B34F5AD2-EDBD-4BBD-A55C-EAFFD0C7097A}"/>
          </ac:spMkLst>
        </pc:spChg>
        <pc:spChg chg="add del">
          <ac:chgData name="Mike Nguyen" userId="6d8a00aa-e582-4338-9176-f36e2b6c16f4" providerId="ADAL" clId="{811813E0-737C-4AB6-A492-9056A6200BD2}" dt="2022-10-31T03:47:48.802" v="3073" actId="26606"/>
          <ac:spMkLst>
            <pc:docMk/>
            <pc:sldMk cId="335209835" sldId="262"/>
            <ac:spMk id="50" creationId="{C3896A03-3945-419A-B66B-4EE266EDD152}"/>
          </ac:spMkLst>
        </pc:spChg>
        <pc:spChg chg="add del">
          <ac:chgData name="Mike Nguyen" userId="6d8a00aa-e582-4338-9176-f36e2b6c16f4" providerId="ADAL" clId="{811813E0-737C-4AB6-A492-9056A6200BD2}" dt="2022-10-31T03:47:48.802" v="3073" actId="26606"/>
          <ac:spMkLst>
            <pc:docMk/>
            <pc:sldMk cId="335209835" sldId="262"/>
            <ac:spMk id="51" creationId="{450D3AD2-FA80-415F-A9CE-54D884561CD7}"/>
          </ac:spMkLst>
        </pc:spChg>
        <pc:spChg chg="add del">
          <ac:chgData name="Mike Nguyen" userId="6d8a00aa-e582-4338-9176-f36e2b6c16f4" providerId="ADAL" clId="{811813E0-737C-4AB6-A492-9056A6200BD2}" dt="2022-10-31T03:47:50.054" v="3075" actId="26606"/>
          <ac:spMkLst>
            <pc:docMk/>
            <pc:sldMk cId="335209835" sldId="262"/>
            <ac:spMk id="53" creationId="{42A5316D-ED2F-4F89-B4B4-8D9240B1A348}"/>
          </ac:spMkLst>
        </pc:spChg>
        <pc:spChg chg="add del">
          <ac:chgData name="Mike Nguyen" userId="6d8a00aa-e582-4338-9176-f36e2b6c16f4" providerId="ADAL" clId="{811813E0-737C-4AB6-A492-9056A6200BD2}" dt="2022-10-31T03:47:51.490" v="3077" actId="26606"/>
          <ac:spMkLst>
            <pc:docMk/>
            <pc:sldMk cId="335209835" sldId="262"/>
            <ac:spMk id="55" creationId="{5E39A796-BE83-48B1-B33F-35C4A32AAB57}"/>
          </ac:spMkLst>
        </pc:spChg>
        <pc:spChg chg="add del">
          <ac:chgData name="Mike Nguyen" userId="6d8a00aa-e582-4338-9176-f36e2b6c16f4" providerId="ADAL" clId="{811813E0-737C-4AB6-A492-9056A6200BD2}" dt="2022-10-31T03:47:51.490" v="3077" actId="26606"/>
          <ac:spMkLst>
            <pc:docMk/>
            <pc:sldMk cId="335209835" sldId="262"/>
            <ac:spMk id="56" creationId="{72F84B47-E267-4194-8194-831DB7B5547F}"/>
          </ac:spMkLst>
        </pc:spChg>
        <pc:spChg chg="add del">
          <ac:chgData name="Mike Nguyen" userId="6d8a00aa-e582-4338-9176-f36e2b6c16f4" providerId="ADAL" clId="{811813E0-737C-4AB6-A492-9056A6200BD2}" dt="2022-10-31T03:48:11.889" v="3081" actId="26606"/>
          <ac:spMkLst>
            <pc:docMk/>
            <pc:sldMk cId="335209835" sldId="262"/>
            <ac:spMk id="58" creationId="{F2B38F72-8FC4-4001-8C67-FA6B86DEC767}"/>
          </ac:spMkLst>
        </pc:spChg>
        <pc:grpChg chg="add">
          <ac:chgData name="Mike Nguyen" userId="6d8a00aa-e582-4338-9176-f36e2b6c16f4" providerId="ADAL" clId="{811813E0-737C-4AB6-A492-9056A6200BD2}" dt="2022-10-31T03:48:15.691" v="3082" actId="26606"/>
          <ac:grpSpMkLst>
            <pc:docMk/>
            <pc:sldMk cId="335209835" sldId="262"/>
            <ac:grpSpMk id="19" creationId="{35EE815E-1BD3-4777-B652-6D98825BF66B}"/>
          </ac:grpSpMkLst>
        </pc:grpChg>
        <pc:grpChg chg="add del">
          <ac:chgData name="Mike Nguyen" userId="6d8a00aa-e582-4338-9176-f36e2b6c16f4" providerId="ADAL" clId="{811813E0-737C-4AB6-A492-9056A6200BD2}" dt="2022-10-31T03:47:31.294" v="3067" actId="26606"/>
          <ac:grpSpMkLst>
            <pc:docMk/>
            <pc:sldMk cId="335209835" sldId="262"/>
            <ac:grpSpMk id="36" creationId="{B29018A0-5DE6-4CC9-AB25-675616AF7225}"/>
          </ac:grpSpMkLst>
        </pc:grpChg>
        <pc:grpChg chg="add del">
          <ac:chgData name="Mike Nguyen" userId="6d8a00aa-e582-4338-9176-f36e2b6c16f4" providerId="ADAL" clId="{811813E0-737C-4AB6-A492-9056A6200BD2}" dt="2022-10-31T03:47:44.057" v="3071" actId="26606"/>
          <ac:grpSpMkLst>
            <pc:docMk/>
            <pc:sldMk cId="335209835" sldId="262"/>
            <ac:grpSpMk id="46" creationId="{35EE815E-1BD3-4777-B652-6D98825BF66B}"/>
          </ac:grpSpMkLst>
        </pc:grpChg>
        <pc:picChg chg="add mod ord">
          <ac:chgData name="Mike Nguyen" userId="6d8a00aa-e582-4338-9176-f36e2b6c16f4" providerId="ADAL" clId="{811813E0-737C-4AB6-A492-9056A6200BD2}" dt="2022-10-31T17:37:22.736" v="6980" actId="1076"/>
          <ac:picMkLst>
            <pc:docMk/>
            <pc:sldMk cId="335209835" sldId="262"/>
            <ac:picMk id="4" creationId="{69720AAC-D746-8D38-D8FC-827043195D32}"/>
          </ac:picMkLst>
        </pc:picChg>
        <pc:picChg chg="add del mod">
          <ac:chgData name="Mike Nguyen" userId="6d8a00aa-e582-4338-9176-f36e2b6c16f4" providerId="ADAL" clId="{811813E0-737C-4AB6-A492-9056A6200BD2}" dt="2022-10-31T03:45:43.847" v="3031" actId="478"/>
          <ac:picMkLst>
            <pc:docMk/>
            <pc:sldMk cId="335209835" sldId="262"/>
            <ac:picMk id="5" creationId="{67493B4F-A118-4E60-76C4-6BEDD9B30108}"/>
          </ac:picMkLst>
        </pc:picChg>
      </pc:sldChg>
      <pc:sldChg chg="addSp delSp modSp new mod setBg modAnim setClrOvrMap modNotesTx">
        <pc:chgData name="Mike Nguyen" userId="6d8a00aa-e582-4338-9176-f36e2b6c16f4" providerId="ADAL" clId="{811813E0-737C-4AB6-A492-9056A6200BD2}" dt="2022-10-31T17:43:57.909" v="7547"/>
        <pc:sldMkLst>
          <pc:docMk/>
          <pc:sldMk cId="1612016652" sldId="263"/>
        </pc:sldMkLst>
        <pc:spChg chg="mod">
          <ac:chgData name="Mike Nguyen" userId="6d8a00aa-e582-4338-9176-f36e2b6c16f4" providerId="ADAL" clId="{811813E0-737C-4AB6-A492-9056A6200BD2}" dt="2022-10-31T17:41:26.327" v="7395" actId="26606"/>
          <ac:spMkLst>
            <pc:docMk/>
            <pc:sldMk cId="1612016652" sldId="263"/>
            <ac:spMk id="2" creationId="{3B567EF3-63EB-EA1A-67A5-5ABD5AEE5DB3}"/>
          </ac:spMkLst>
        </pc:spChg>
        <pc:spChg chg="del mod">
          <ac:chgData name="Mike Nguyen" userId="6d8a00aa-e582-4338-9176-f36e2b6c16f4" providerId="ADAL" clId="{811813E0-737C-4AB6-A492-9056A6200BD2}" dt="2022-10-29T03:34:46.555" v="988" actId="478"/>
          <ac:spMkLst>
            <pc:docMk/>
            <pc:sldMk cId="1612016652" sldId="263"/>
            <ac:spMk id="3" creationId="{256B0F41-F614-1C38-6877-A97013492E5F}"/>
          </ac:spMkLst>
        </pc:spChg>
        <pc:spChg chg="add mod">
          <ac:chgData name="Mike Nguyen" userId="6d8a00aa-e582-4338-9176-f36e2b6c16f4" providerId="ADAL" clId="{811813E0-737C-4AB6-A492-9056A6200BD2}" dt="2022-10-31T17:43:08.876" v="7538" actId="20577"/>
          <ac:spMkLst>
            <pc:docMk/>
            <pc:sldMk cId="1612016652" sldId="263"/>
            <ac:spMk id="6" creationId="{5EC11D3D-9A82-56FF-E18B-D73C34393CA2}"/>
          </ac:spMkLst>
        </pc:spChg>
        <pc:spChg chg="add mod">
          <ac:chgData name="Mike Nguyen" userId="6d8a00aa-e582-4338-9176-f36e2b6c16f4" providerId="ADAL" clId="{811813E0-737C-4AB6-A492-9056A6200BD2}" dt="2022-10-31T17:41:59.425" v="7405" actId="1582"/>
          <ac:spMkLst>
            <pc:docMk/>
            <pc:sldMk cId="1612016652" sldId="263"/>
            <ac:spMk id="7" creationId="{A6027C09-9FC6-31D5-A1A8-F582F1882741}"/>
          </ac:spMkLst>
        </pc:spChg>
        <pc:spChg chg="add mod">
          <ac:chgData name="Mike Nguyen" userId="6d8a00aa-e582-4338-9176-f36e2b6c16f4" providerId="ADAL" clId="{811813E0-737C-4AB6-A492-9056A6200BD2}" dt="2022-10-31T17:42:19.406" v="7410" actId="14100"/>
          <ac:spMkLst>
            <pc:docMk/>
            <pc:sldMk cId="1612016652" sldId="263"/>
            <ac:spMk id="8" creationId="{9E6E0A5D-7D0F-AB92-C98B-6E38EFB63018}"/>
          </ac:spMkLst>
        </pc:spChg>
        <pc:spChg chg="add del">
          <ac:chgData name="Mike Nguyen" userId="6d8a00aa-e582-4338-9176-f36e2b6c16f4" providerId="ADAL" clId="{811813E0-737C-4AB6-A492-9056A6200BD2}" dt="2022-10-31T03:46:01.318" v="3037" actId="26606"/>
          <ac:spMkLst>
            <pc:docMk/>
            <pc:sldMk cId="1612016652" sldId="263"/>
            <ac:spMk id="10" creationId="{6753252F-4873-4F63-801D-CC719279A7D5}"/>
          </ac:spMkLst>
        </pc:spChg>
        <pc:spChg chg="add del">
          <ac:chgData name="Mike Nguyen" userId="6d8a00aa-e582-4338-9176-f36e2b6c16f4" providerId="ADAL" clId="{811813E0-737C-4AB6-A492-9056A6200BD2}" dt="2022-10-31T03:46:01.318" v="3037" actId="26606"/>
          <ac:spMkLst>
            <pc:docMk/>
            <pc:sldMk cId="1612016652" sldId="263"/>
            <ac:spMk id="12" creationId="{047C8CCB-F95D-4249-92DD-651249D3535A}"/>
          </ac:spMkLst>
        </pc:spChg>
        <pc:spChg chg="add del">
          <ac:chgData name="Mike Nguyen" userId="6d8a00aa-e582-4338-9176-f36e2b6c16f4" providerId="ADAL" clId="{811813E0-737C-4AB6-A492-9056A6200BD2}" dt="2022-10-31T17:41:26.327" v="7395" actId="26606"/>
          <ac:spMkLst>
            <pc:docMk/>
            <pc:sldMk cId="1612016652" sldId="263"/>
            <ac:spMk id="17" creationId="{6753252F-4873-4F63-801D-CC719279A7D5}"/>
          </ac:spMkLst>
        </pc:spChg>
        <pc:spChg chg="add del">
          <ac:chgData name="Mike Nguyen" userId="6d8a00aa-e582-4338-9176-f36e2b6c16f4" providerId="ADAL" clId="{811813E0-737C-4AB6-A492-9056A6200BD2}" dt="2022-10-31T17:41:26.327" v="7395" actId="26606"/>
          <ac:spMkLst>
            <pc:docMk/>
            <pc:sldMk cId="1612016652" sldId="263"/>
            <ac:spMk id="19" creationId="{047C8CCB-F95D-4249-92DD-651249D3535A}"/>
          </ac:spMkLst>
        </pc:spChg>
        <pc:spChg chg="add del">
          <ac:chgData name="Mike Nguyen" userId="6d8a00aa-e582-4338-9176-f36e2b6c16f4" providerId="ADAL" clId="{811813E0-737C-4AB6-A492-9056A6200BD2}" dt="2022-10-31T17:41:05.854" v="7390" actId="26606"/>
          <ac:spMkLst>
            <pc:docMk/>
            <pc:sldMk cId="1612016652" sldId="263"/>
            <ac:spMk id="21" creationId="{F2B38F72-8FC4-4001-8C67-FA6B86DEC767}"/>
          </ac:spMkLst>
        </pc:spChg>
        <pc:spChg chg="add del">
          <ac:chgData name="Mike Nguyen" userId="6d8a00aa-e582-4338-9176-f36e2b6c16f4" providerId="ADAL" clId="{811813E0-737C-4AB6-A492-9056A6200BD2}" dt="2022-10-31T17:41:23.635" v="7392" actId="26606"/>
          <ac:spMkLst>
            <pc:docMk/>
            <pc:sldMk cId="1612016652" sldId="263"/>
            <ac:spMk id="23" creationId="{33CD251C-A887-4D2F-925B-FC097198538B}"/>
          </ac:spMkLst>
        </pc:spChg>
        <pc:spChg chg="add del">
          <ac:chgData name="Mike Nguyen" userId="6d8a00aa-e582-4338-9176-f36e2b6c16f4" providerId="ADAL" clId="{811813E0-737C-4AB6-A492-9056A6200BD2}" dt="2022-10-31T17:40:54.325" v="7387" actId="26606"/>
          <ac:spMkLst>
            <pc:docMk/>
            <pc:sldMk cId="1612016652" sldId="263"/>
            <ac:spMk id="24" creationId="{16F9E488-0718-4E1E-9D12-26779F606252}"/>
          </ac:spMkLst>
        </pc:spChg>
        <pc:spChg chg="add del">
          <ac:chgData name="Mike Nguyen" userId="6d8a00aa-e582-4338-9176-f36e2b6c16f4" providerId="ADAL" clId="{811813E0-737C-4AB6-A492-9056A6200BD2}" dt="2022-10-31T17:41:23.635" v="7392" actId="26606"/>
          <ac:spMkLst>
            <pc:docMk/>
            <pc:sldMk cId="1612016652" sldId="263"/>
            <ac:spMk id="25" creationId="{3B2069EE-A08E-44F0-B3F9-3CF8CC2DCAD5}"/>
          </ac:spMkLst>
        </pc:spChg>
        <pc:spChg chg="add del">
          <ac:chgData name="Mike Nguyen" userId="6d8a00aa-e582-4338-9176-f36e2b6c16f4" providerId="ADAL" clId="{811813E0-737C-4AB6-A492-9056A6200BD2}" dt="2022-10-31T17:40:54.325" v="7387" actId="26606"/>
          <ac:spMkLst>
            <pc:docMk/>
            <pc:sldMk cId="1612016652" sldId="263"/>
            <ac:spMk id="26" creationId="{CE708407-D01D-4E57-8998-FF799DBC3788}"/>
          </ac:spMkLst>
        </pc:spChg>
        <pc:spChg chg="add del">
          <ac:chgData name="Mike Nguyen" userId="6d8a00aa-e582-4338-9176-f36e2b6c16f4" providerId="ADAL" clId="{811813E0-737C-4AB6-A492-9056A6200BD2}" dt="2022-10-31T17:41:26.317" v="7394" actId="26606"/>
          <ac:spMkLst>
            <pc:docMk/>
            <pc:sldMk cId="1612016652" sldId="263"/>
            <ac:spMk id="32" creationId="{F2B38F72-8FC4-4001-8C67-FA6B86DEC767}"/>
          </ac:spMkLst>
        </pc:spChg>
        <pc:spChg chg="add">
          <ac:chgData name="Mike Nguyen" userId="6d8a00aa-e582-4338-9176-f36e2b6c16f4" providerId="ADAL" clId="{811813E0-737C-4AB6-A492-9056A6200BD2}" dt="2022-10-31T17:41:26.327" v="7395" actId="26606"/>
          <ac:spMkLst>
            <pc:docMk/>
            <pc:sldMk cId="1612016652" sldId="263"/>
            <ac:spMk id="34" creationId="{33CD251C-A887-4D2F-925B-FC097198538B}"/>
          </ac:spMkLst>
        </pc:spChg>
        <pc:spChg chg="add">
          <ac:chgData name="Mike Nguyen" userId="6d8a00aa-e582-4338-9176-f36e2b6c16f4" providerId="ADAL" clId="{811813E0-737C-4AB6-A492-9056A6200BD2}" dt="2022-10-31T17:41:26.327" v="7395" actId="26606"/>
          <ac:spMkLst>
            <pc:docMk/>
            <pc:sldMk cId="1612016652" sldId="263"/>
            <ac:spMk id="35" creationId="{B19D093C-27FB-4032-B282-42C4563F257C}"/>
          </ac:spMkLst>
        </pc:spChg>
        <pc:grpChg chg="add del">
          <ac:chgData name="Mike Nguyen" userId="6d8a00aa-e582-4338-9176-f36e2b6c16f4" providerId="ADAL" clId="{811813E0-737C-4AB6-A492-9056A6200BD2}" dt="2022-10-31T17:41:23.635" v="7392" actId="26606"/>
          <ac:grpSpMkLst>
            <pc:docMk/>
            <pc:sldMk cId="1612016652" sldId="263"/>
            <ac:grpSpMk id="27" creationId="{C9888C69-11CC-40BA-BABF-F9B7E11C9156}"/>
          </ac:grpSpMkLst>
        </pc:grpChg>
        <pc:grpChg chg="add del">
          <ac:chgData name="Mike Nguyen" userId="6d8a00aa-e582-4338-9176-f36e2b6c16f4" providerId="ADAL" clId="{811813E0-737C-4AB6-A492-9056A6200BD2}" dt="2022-10-31T17:40:54.325" v="7387" actId="26606"/>
          <ac:grpSpMkLst>
            <pc:docMk/>
            <pc:sldMk cId="1612016652" sldId="263"/>
            <ac:grpSpMk id="28" creationId="{7F963B07-5C9E-478C-A53E-B6F5B4A78933}"/>
          </ac:grpSpMkLst>
        </pc:grpChg>
        <pc:grpChg chg="add">
          <ac:chgData name="Mike Nguyen" userId="6d8a00aa-e582-4338-9176-f36e2b6c16f4" providerId="ADAL" clId="{811813E0-737C-4AB6-A492-9056A6200BD2}" dt="2022-10-31T17:41:26.327" v="7395" actId="26606"/>
          <ac:grpSpMkLst>
            <pc:docMk/>
            <pc:sldMk cId="1612016652" sldId="263"/>
            <ac:grpSpMk id="36" creationId="{35EE815E-1BD3-4777-B652-6D98825BF66B}"/>
          </ac:grpSpMkLst>
        </pc:grpChg>
        <pc:picChg chg="add mod ord">
          <ac:chgData name="Mike Nguyen" userId="6d8a00aa-e582-4338-9176-f36e2b6c16f4" providerId="ADAL" clId="{811813E0-737C-4AB6-A492-9056A6200BD2}" dt="2022-10-31T17:42:09.305" v="7408" actId="1076"/>
          <ac:picMkLst>
            <pc:docMk/>
            <pc:sldMk cId="1612016652" sldId="263"/>
            <ac:picMk id="4" creationId="{ADF58375-A00C-557E-CC7F-27BD87AC6CD6}"/>
          </ac:picMkLst>
        </pc:picChg>
        <pc:picChg chg="add del mod">
          <ac:chgData name="Mike Nguyen" userId="6d8a00aa-e582-4338-9176-f36e2b6c16f4" providerId="ADAL" clId="{811813E0-737C-4AB6-A492-9056A6200BD2}" dt="2022-10-31T03:45:58.448" v="3033" actId="478"/>
          <ac:picMkLst>
            <pc:docMk/>
            <pc:sldMk cId="1612016652" sldId="263"/>
            <ac:picMk id="5" creationId="{133768F5-DF5E-88C8-2E92-CFF9071DA862}"/>
          </ac:picMkLst>
        </pc:picChg>
      </pc:sldChg>
      <pc:sldChg chg="addSp delSp modSp new mod setBg modAnim modNotesTx">
        <pc:chgData name="Mike Nguyen" userId="6d8a00aa-e582-4338-9176-f36e2b6c16f4" providerId="ADAL" clId="{811813E0-737C-4AB6-A492-9056A6200BD2}" dt="2022-11-01T23:44:15.106" v="8989"/>
        <pc:sldMkLst>
          <pc:docMk/>
          <pc:sldMk cId="3816557986" sldId="264"/>
        </pc:sldMkLst>
        <pc:spChg chg="mod">
          <ac:chgData name="Mike Nguyen" userId="6d8a00aa-e582-4338-9176-f36e2b6c16f4" providerId="ADAL" clId="{811813E0-737C-4AB6-A492-9056A6200BD2}" dt="2022-10-31T17:43:44.182" v="7543" actId="26606"/>
          <ac:spMkLst>
            <pc:docMk/>
            <pc:sldMk cId="3816557986" sldId="264"/>
            <ac:spMk id="2" creationId="{C628A174-7C89-FCA9-4D06-06937D290B9A}"/>
          </ac:spMkLst>
        </pc:spChg>
        <pc:spChg chg="del">
          <ac:chgData name="Mike Nguyen" userId="6d8a00aa-e582-4338-9176-f36e2b6c16f4" providerId="ADAL" clId="{811813E0-737C-4AB6-A492-9056A6200BD2}" dt="2022-10-29T03:34:57.279" v="1011" actId="478"/>
          <ac:spMkLst>
            <pc:docMk/>
            <pc:sldMk cId="3816557986" sldId="264"/>
            <ac:spMk id="3" creationId="{168A82EA-04C8-5E7D-BE12-A99CEACD2B88}"/>
          </ac:spMkLst>
        </pc:spChg>
        <pc:spChg chg="add mod">
          <ac:chgData name="Mike Nguyen" userId="6d8a00aa-e582-4338-9176-f36e2b6c16f4" providerId="ADAL" clId="{811813E0-737C-4AB6-A492-9056A6200BD2}" dt="2022-10-31T17:45:48.120" v="7722" actId="20577"/>
          <ac:spMkLst>
            <pc:docMk/>
            <pc:sldMk cId="3816557986" sldId="264"/>
            <ac:spMk id="6" creationId="{A540FBA9-88E1-EEDC-183A-5E9C584148D2}"/>
          </ac:spMkLst>
        </pc:spChg>
        <pc:spChg chg="add mod">
          <ac:chgData name="Mike Nguyen" userId="6d8a00aa-e582-4338-9176-f36e2b6c16f4" providerId="ADAL" clId="{811813E0-737C-4AB6-A492-9056A6200BD2}" dt="2022-10-31T17:44:20.117" v="7552" actId="14100"/>
          <ac:spMkLst>
            <pc:docMk/>
            <pc:sldMk cId="3816557986" sldId="264"/>
            <ac:spMk id="7" creationId="{61383BCC-11D6-80A8-091D-A922FEAC3944}"/>
          </ac:spMkLst>
        </pc:spChg>
        <pc:spChg chg="add mod">
          <ac:chgData name="Mike Nguyen" userId="6d8a00aa-e582-4338-9176-f36e2b6c16f4" providerId="ADAL" clId="{811813E0-737C-4AB6-A492-9056A6200BD2}" dt="2022-10-31T17:44:28.495" v="7556" actId="1076"/>
          <ac:spMkLst>
            <pc:docMk/>
            <pc:sldMk cId="3816557986" sldId="264"/>
            <ac:spMk id="8" creationId="{5F05B53D-5A75-8253-D993-2AFE16A153EA}"/>
          </ac:spMkLst>
        </pc:spChg>
        <pc:spChg chg="add del">
          <ac:chgData name="Mike Nguyen" userId="6d8a00aa-e582-4338-9176-f36e2b6c16f4" providerId="ADAL" clId="{811813E0-737C-4AB6-A492-9056A6200BD2}" dt="2022-10-31T03:46:17.185" v="3042" actId="26606"/>
          <ac:spMkLst>
            <pc:docMk/>
            <pc:sldMk cId="3816557986" sldId="264"/>
            <ac:spMk id="10" creationId="{6753252F-4873-4F63-801D-CC719279A7D5}"/>
          </ac:spMkLst>
        </pc:spChg>
        <pc:spChg chg="add del">
          <ac:chgData name="Mike Nguyen" userId="6d8a00aa-e582-4338-9176-f36e2b6c16f4" providerId="ADAL" clId="{811813E0-737C-4AB6-A492-9056A6200BD2}" dt="2022-10-31T03:46:17.185" v="3042" actId="26606"/>
          <ac:spMkLst>
            <pc:docMk/>
            <pc:sldMk cId="3816557986" sldId="264"/>
            <ac:spMk id="12" creationId="{047C8CCB-F95D-4249-92DD-651249D3535A}"/>
          </ac:spMkLst>
        </pc:spChg>
        <pc:spChg chg="add del">
          <ac:chgData name="Mike Nguyen" userId="6d8a00aa-e582-4338-9176-f36e2b6c16f4" providerId="ADAL" clId="{811813E0-737C-4AB6-A492-9056A6200BD2}" dt="2022-10-31T17:43:44.182" v="7543" actId="26606"/>
          <ac:spMkLst>
            <pc:docMk/>
            <pc:sldMk cId="3816557986" sldId="264"/>
            <ac:spMk id="17" creationId="{6753252F-4873-4F63-801D-CC719279A7D5}"/>
          </ac:spMkLst>
        </pc:spChg>
        <pc:spChg chg="add del">
          <ac:chgData name="Mike Nguyen" userId="6d8a00aa-e582-4338-9176-f36e2b6c16f4" providerId="ADAL" clId="{811813E0-737C-4AB6-A492-9056A6200BD2}" dt="2022-10-31T17:43:44.182" v="7543" actId="26606"/>
          <ac:spMkLst>
            <pc:docMk/>
            <pc:sldMk cId="3816557986" sldId="264"/>
            <ac:spMk id="19" creationId="{047C8CCB-F95D-4249-92DD-651249D3535A}"/>
          </ac:spMkLst>
        </pc:spChg>
        <pc:spChg chg="add">
          <ac:chgData name="Mike Nguyen" userId="6d8a00aa-e582-4338-9176-f36e2b6c16f4" providerId="ADAL" clId="{811813E0-737C-4AB6-A492-9056A6200BD2}" dt="2022-10-31T17:43:44.182" v="7543" actId="26606"/>
          <ac:spMkLst>
            <pc:docMk/>
            <pc:sldMk cId="3816557986" sldId="264"/>
            <ac:spMk id="24" creationId="{33CD251C-A887-4D2F-925B-FC097198538B}"/>
          </ac:spMkLst>
        </pc:spChg>
        <pc:spChg chg="add">
          <ac:chgData name="Mike Nguyen" userId="6d8a00aa-e582-4338-9176-f36e2b6c16f4" providerId="ADAL" clId="{811813E0-737C-4AB6-A492-9056A6200BD2}" dt="2022-10-31T17:43:44.182" v="7543" actId="26606"/>
          <ac:spMkLst>
            <pc:docMk/>
            <pc:sldMk cId="3816557986" sldId="264"/>
            <ac:spMk id="26" creationId="{B19D093C-27FB-4032-B282-42C4563F257C}"/>
          </ac:spMkLst>
        </pc:spChg>
        <pc:grpChg chg="add">
          <ac:chgData name="Mike Nguyen" userId="6d8a00aa-e582-4338-9176-f36e2b6c16f4" providerId="ADAL" clId="{811813E0-737C-4AB6-A492-9056A6200BD2}" dt="2022-10-31T17:43:44.182" v="7543" actId="26606"/>
          <ac:grpSpMkLst>
            <pc:docMk/>
            <pc:sldMk cId="3816557986" sldId="264"/>
            <ac:grpSpMk id="28" creationId="{35EE815E-1BD3-4777-B652-6D98825BF66B}"/>
          </ac:grpSpMkLst>
        </pc:grpChg>
        <pc:picChg chg="add mod ord">
          <ac:chgData name="Mike Nguyen" userId="6d8a00aa-e582-4338-9176-f36e2b6c16f4" providerId="ADAL" clId="{811813E0-737C-4AB6-A492-9056A6200BD2}" dt="2022-10-31T17:44:23.849" v="7555" actId="1076"/>
          <ac:picMkLst>
            <pc:docMk/>
            <pc:sldMk cId="3816557986" sldId="264"/>
            <ac:picMk id="4" creationId="{E1347D22-C543-623F-9E19-63D87DE8D7A1}"/>
          </ac:picMkLst>
        </pc:picChg>
        <pc:picChg chg="add del mod">
          <ac:chgData name="Mike Nguyen" userId="6d8a00aa-e582-4338-9176-f36e2b6c16f4" providerId="ADAL" clId="{811813E0-737C-4AB6-A492-9056A6200BD2}" dt="2022-10-31T03:46:15.348" v="3038" actId="478"/>
          <ac:picMkLst>
            <pc:docMk/>
            <pc:sldMk cId="3816557986" sldId="264"/>
            <ac:picMk id="5" creationId="{41C12DFA-B311-94DB-FAEA-5C72DA682BF8}"/>
          </ac:picMkLst>
        </pc:picChg>
      </pc:sldChg>
      <pc:sldChg chg="addSp delSp modSp new mod setBg modAnim">
        <pc:chgData name="Mike Nguyen" userId="6d8a00aa-e582-4338-9176-f36e2b6c16f4" providerId="ADAL" clId="{811813E0-737C-4AB6-A492-9056A6200BD2}" dt="2022-10-31T17:46:56.291" v="7813"/>
        <pc:sldMkLst>
          <pc:docMk/>
          <pc:sldMk cId="463646667" sldId="265"/>
        </pc:sldMkLst>
        <pc:spChg chg="mod">
          <ac:chgData name="Mike Nguyen" userId="6d8a00aa-e582-4338-9176-f36e2b6c16f4" providerId="ADAL" clId="{811813E0-737C-4AB6-A492-9056A6200BD2}" dt="2022-10-31T17:45:57.010" v="7723" actId="26606"/>
          <ac:spMkLst>
            <pc:docMk/>
            <pc:sldMk cId="463646667" sldId="265"/>
            <ac:spMk id="2" creationId="{B98E9E4B-A8BF-6F5D-EBD6-90E5F2AAC3A0}"/>
          </ac:spMkLst>
        </pc:spChg>
        <pc:spChg chg="del">
          <ac:chgData name="Mike Nguyen" userId="6d8a00aa-e582-4338-9176-f36e2b6c16f4" providerId="ADAL" clId="{811813E0-737C-4AB6-A492-9056A6200BD2}" dt="2022-10-29T03:35:10.386" v="1041" actId="478"/>
          <ac:spMkLst>
            <pc:docMk/>
            <pc:sldMk cId="463646667" sldId="265"/>
            <ac:spMk id="3" creationId="{36BF797B-8A54-EA37-5697-76634E2C7CD8}"/>
          </ac:spMkLst>
        </pc:spChg>
        <pc:spChg chg="add mod">
          <ac:chgData name="Mike Nguyen" userId="6d8a00aa-e582-4338-9176-f36e2b6c16f4" providerId="ADAL" clId="{811813E0-737C-4AB6-A492-9056A6200BD2}" dt="2022-10-31T17:46:47.916" v="7812" actId="20577"/>
          <ac:spMkLst>
            <pc:docMk/>
            <pc:sldMk cId="463646667" sldId="265"/>
            <ac:spMk id="6" creationId="{2CC10D39-C785-204F-5DB4-8147EEA4CF76}"/>
          </ac:spMkLst>
        </pc:spChg>
        <pc:spChg chg="add mod">
          <ac:chgData name="Mike Nguyen" userId="6d8a00aa-e582-4338-9176-f36e2b6c16f4" providerId="ADAL" clId="{811813E0-737C-4AB6-A492-9056A6200BD2}" dt="2022-10-31T17:46:09.884" v="7729" actId="14100"/>
          <ac:spMkLst>
            <pc:docMk/>
            <pc:sldMk cId="463646667" sldId="265"/>
            <ac:spMk id="7" creationId="{2C85E3DA-DE65-2BDA-CB9F-67A2CC81B1CE}"/>
          </ac:spMkLst>
        </pc:spChg>
        <pc:spChg chg="add mod">
          <ac:chgData name="Mike Nguyen" userId="6d8a00aa-e582-4338-9176-f36e2b6c16f4" providerId="ADAL" clId="{811813E0-737C-4AB6-A492-9056A6200BD2}" dt="2022-10-31T17:46:19.467" v="7732" actId="14100"/>
          <ac:spMkLst>
            <pc:docMk/>
            <pc:sldMk cId="463646667" sldId="265"/>
            <ac:spMk id="8" creationId="{10046F18-15A7-AA20-7336-7C319F600A85}"/>
          </ac:spMkLst>
        </pc:spChg>
        <pc:spChg chg="add del">
          <ac:chgData name="Mike Nguyen" userId="6d8a00aa-e582-4338-9176-f36e2b6c16f4" providerId="ADAL" clId="{811813E0-737C-4AB6-A492-9056A6200BD2}" dt="2022-10-31T03:46:33.845" v="3048" actId="26606"/>
          <ac:spMkLst>
            <pc:docMk/>
            <pc:sldMk cId="463646667" sldId="265"/>
            <ac:spMk id="10" creationId="{6753252F-4873-4F63-801D-CC719279A7D5}"/>
          </ac:spMkLst>
        </pc:spChg>
        <pc:spChg chg="add del">
          <ac:chgData name="Mike Nguyen" userId="6d8a00aa-e582-4338-9176-f36e2b6c16f4" providerId="ADAL" clId="{811813E0-737C-4AB6-A492-9056A6200BD2}" dt="2022-10-31T03:46:33.845" v="3048" actId="26606"/>
          <ac:spMkLst>
            <pc:docMk/>
            <pc:sldMk cId="463646667" sldId="265"/>
            <ac:spMk id="12" creationId="{047C8CCB-F95D-4249-92DD-651249D3535A}"/>
          </ac:spMkLst>
        </pc:spChg>
        <pc:spChg chg="add del">
          <ac:chgData name="Mike Nguyen" userId="6d8a00aa-e582-4338-9176-f36e2b6c16f4" providerId="ADAL" clId="{811813E0-737C-4AB6-A492-9056A6200BD2}" dt="2022-10-31T17:45:57.010" v="7723" actId="26606"/>
          <ac:spMkLst>
            <pc:docMk/>
            <pc:sldMk cId="463646667" sldId="265"/>
            <ac:spMk id="17" creationId="{6753252F-4873-4F63-801D-CC719279A7D5}"/>
          </ac:spMkLst>
        </pc:spChg>
        <pc:spChg chg="add del">
          <ac:chgData name="Mike Nguyen" userId="6d8a00aa-e582-4338-9176-f36e2b6c16f4" providerId="ADAL" clId="{811813E0-737C-4AB6-A492-9056A6200BD2}" dt="2022-10-31T17:45:57.010" v="7723" actId="26606"/>
          <ac:spMkLst>
            <pc:docMk/>
            <pc:sldMk cId="463646667" sldId="265"/>
            <ac:spMk id="19" creationId="{047C8CCB-F95D-4249-92DD-651249D3535A}"/>
          </ac:spMkLst>
        </pc:spChg>
        <pc:spChg chg="add">
          <ac:chgData name="Mike Nguyen" userId="6d8a00aa-e582-4338-9176-f36e2b6c16f4" providerId="ADAL" clId="{811813E0-737C-4AB6-A492-9056A6200BD2}" dt="2022-10-31T17:45:57.010" v="7723" actId="26606"/>
          <ac:spMkLst>
            <pc:docMk/>
            <pc:sldMk cId="463646667" sldId="265"/>
            <ac:spMk id="24" creationId="{33CD251C-A887-4D2F-925B-FC097198538B}"/>
          </ac:spMkLst>
        </pc:spChg>
        <pc:spChg chg="add">
          <ac:chgData name="Mike Nguyen" userId="6d8a00aa-e582-4338-9176-f36e2b6c16f4" providerId="ADAL" clId="{811813E0-737C-4AB6-A492-9056A6200BD2}" dt="2022-10-31T17:45:57.010" v="7723" actId="26606"/>
          <ac:spMkLst>
            <pc:docMk/>
            <pc:sldMk cId="463646667" sldId="265"/>
            <ac:spMk id="26" creationId="{B19D093C-27FB-4032-B282-42C4563F257C}"/>
          </ac:spMkLst>
        </pc:spChg>
        <pc:grpChg chg="add">
          <ac:chgData name="Mike Nguyen" userId="6d8a00aa-e582-4338-9176-f36e2b6c16f4" providerId="ADAL" clId="{811813E0-737C-4AB6-A492-9056A6200BD2}" dt="2022-10-31T17:45:57.010" v="7723" actId="26606"/>
          <ac:grpSpMkLst>
            <pc:docMk/>
            <pc:sldMk cId="463646667" sldId="265"/>
            <ac:grpSpMk id="28" creationId="{35EE815E-1BD3-4777-B652-6D98825BF66B}"/>
          </ac:grpSpMkLst>
        </pc:grpChg>
        <pc:picChg chg="add mod ord">
          <ac:chgData name="Mike Nguyen" userId="6d8a00aa-e582-4338-9176-f36e2b6c16f4" providerId="ADAL" clId="{811813E0-737C-4AB6-A492-9056A6200BD2}" dt="2022-10-31T17:46:02.854" v="7726" actId="1076"/>
          <ac:picMkLst>
            <pc:docMk/>
            <pc:sldMk cId="463646667" sldId="265"/>
            <ac:picMk id="4" creationId="{44266490-D621-C0C4-8500-F1ABE5FFC6A8}"/>
          </ac:picMkLst>
        </pc:picChg>
        <pc:picChg chg="add del mod">
          <ac:chgData name="Mike Nguyen" userId="6d8a00aa-e582-4338-9176-f36e2b6c16f4" providerId="ADAL" clId="{811813E0-737C-4AB6-A492-9056A6200BD2}" dt="2022-10-31T03:46:32.325" v="3044" actId="478"/>
          <ac:picMkLst>
            <pc:docMk/>
            <pc:sldMk cId="463646667" sldId="265"/>
            <ac:picMk id="5" creationId="{ACD4C38B-E9F0-1C6C-F506-7357DC3504E6}"/>
          </ac:picMkLst>
        </pc:picChg>
      </pc:sldChg>
      <pc:sldChg chg="addSp delSp modSp new mod setBg modAnim">
        <pc:chgData name="Mike Nguyen" userId="6d8a00aa-e582-4338-9176-f36e2b6c16f4" providerId="ADAL" clId="{811813E0-737C-4AB6-A492-9056A6200BD2}" dt="2022-11-01T23:44:24.178" v="8990"/>
        <pc:sldMkLst>
          <pc:docMk/>
          <pc:sldMk cId="232086696" sldId="266"/>
        </pc:sldMkLst>
        <pc:spChg chg="mod">
          <ac:chgData name="Mike Nguyen" userId="6d8a00aa-e582-4338-9176-f36e2b6c16f4" providerId="ADAL" clId="{811813E0-737C-4AB6-A492-9056A6200BD2}" dt="2022-10-31T17:47:05.342" v="7814" actId="26606"/>
          <ac:spMkLst>
            <pc:docMk/>
            <pc:sldMk cId="232086696" sldId="266"/>
            <ac:spMk id="2" creationId="{B77267A9-88D2-D373-D5CE-0059D8107DAE}"/>
          </ac:spMkLst>
        </pc:spChg>
        <pc:spChg chg="del">
          <ac:chgData name="Mike Nguyen" userId="6d8a00aa-e582-4338-9176-f36e2b6c16f4" providerId="ADAL" clId="{811813E0-737C-4AB6-A492-9056A6200BD2}" dt="2022-10-29T03:35:25.384" v="1051" actId="478"/>
          <ac:spMkLst>
            <pc:docMk/>
            <pc:sldMk cId="232086696" sldId="266"/>
            <ac:spMk id="3" creationId="{8FEFC97C-F5E4-2CCA-4C13-0895D1BF1577}"/>
          </ac:spMkLst>
        </pc:spChg>
        <pc:spChg chg="add mod">
          <ac:chgData name="Mike Nguyen" userId="6d8a00aa-e582-4338-9176-f36e2b6c16f4" providerId="ADAL" clId="{811813E0-737C-4AB6-A492-9056A6200BD2}" dt="2022-10-31T17:49:49.439" v="7892" actId="20577"/>
          <ac:spMkLst>
            <pc:docMk/>
            <pc:sldMk cId="232086696" sldId="266"/>
            <ac:spMk id="6" creationId="{324DC2BC-A133-3CD2-18AB-B69D8D25FB69}"/>
          </ac:spMkLst>
        </pc:spChg>
        <pc:spChg chg="add mod">
          <ac:chgData name="Mike Nguyen" userId="6d8a00aa-e582-4338-9176-f36e2b6c16f4" providerId="ADAL" clId="{811813E0-737C-4AB6-A492-9056A6200BD2}" dt="2022-10-31T17:47:19.607" v="7819" actId="14100"/>
          <ac:spMkLst>
            <pc:docMk/>
            <pc:sldMk cId="232086696" sldId="266"/>
            <ac:spMk id="7" creationId="{309FD0D0-CB74-C0CC-F176-D3329626C4B1}"/>
          </ac:spMkLst>
        </pc:spChg>
        <pc:spChg chg="add mod">
          <ac:chgData name="Mike Nguyen" userId="6d8a00aa-e582-4338-9176-f36e2b6c16f4" providerId="ADAL" clId="{811813E0-737C-4AB6-A492-9056A6200BD2}" dt="2022-10-31T17:47:25.691" v="7822" actId="14100"/>
          <ac:spMkLst>
            <pc:docMk/>
            <pc:sldMk cId="232086696" sldId="266"/>
            <ac:spMk id="8" creationId="{77464B9D-7B5B-75C5-58DC-5D1167E5C7DB}"/>
          </ac:spMkLst>
        </pc:spChg>
        <pc:spChg chg="add del">
          <ac:chgData name="Mike Nguyen" userId="6d8a00aa-e582-4338-9176-f36e2b6c16f4" providerId="ADAL" clId="{811813E0-737C-4AB6-A492-9056A6200BD2}" dt="2022-10-31T03:46:47.315" v="3053" actId="26606"/>
          <ac:spMkLst>
            <pc:docMk/>
            <pc:sldMk cId="232086696" sldId="266"/>
            <ac:spMk id="10" creationId="{6753252F-4873-4F63-801D-CC719279A7D5}"/>
          </ac:spMkLst>
        </pc:spChg>
        <pc:spChg chg="add del">
          <ac:chgData name="Mike Nguyen" userId="6d8a00aa-e582-4338-9176-f36e2b6c16f4" providerId="ADAL" clId="{811813E0-737C-4AB6-A492-9056A6200BD2}" dt="2022-10-31T03:46:47.315" v="3053" actId="26606"/>
          <ac:spMkLst>
            <pc:docMk/>
            <pc:sldMk cId="232086696" sldId="266"/>
            <ac:spMk id="12" creationId="{047C8CCB-F95D-4249-92DD-651249D3535A}"/>
          </ac:spMkLst>
        </pc:spChg>
        <pc:spChg chg="add del">
          <ac:chgData name="Mike Nguyen" userId="6d8a00aa-e582-4338-9176-f36e2b6c16f4" providerId="ADAL" clId="{811813E0-737C-4AB6-A492-9056A6200BD2}" dt="2022-10-31T17:47:05.342" v="7814" actId="26606"/>
          <ac:spMkLst>
            <pc:docMk/>
            <pc:sldMk cId="232086696" sldId="266"/>
            <ac:spMk id="17" creationId="{6753252F-4873-4F63-801D-CC719279A7D5}"/>
          </ac:spMkLst>
        </pc:spChg>
        <pc:spChg chg="add del">
          <ac:chgData name="Mike Nguyen" userId="6d8a00aa-e582-4338-9176-f36e2b6c16f4" providerId="ADAL" clId="{811813E0-737C-4AB6-A492-9056A6200BD2}" dt="2022-10-31T17:47:05.342" v="7814" actId="26606"/>
          <ac:spMkLst>
            <pc:docMk/>
            <pc:sldMk cId="232086696" sldId="266"/>
            <ac:spMk id="19" creationId="{047C8CCB-F95D-4249-92DD-651249D3535A}"/>
          </ac:spMkLst>
        </pc:spChg>
        <pc:spChg chg="add">
          <ac:chgData name="Mike Nguyen" userId="6d8a00aa-e582-4338-9176-f36e2b6c16f4" providerId="ADAL" clId="{811813E0-737C-4AB6-A492-9056A6200BD2}" dt="2022-10-31T17:47:05.342" v="7814" actId="26606"/>
          <ac:spMkLst>
            <pc:docMk/>
            <pc:sldMk cId="232086696" sldId="266"/>
            <ac:spMk id="24" creationId="{33CD251C-A887-4D2F-925B-FC097198538B}"/>
          </ac:spMkLst>
        </pc:spChg>
        <pc:spChg chg="add">
          <ac:chgData name="Mike Nguyen" userId="6d8a00aa-e582-4338-9176-f36e2b6c16f4" providerId="ADAL" clId="{811813E0-737C-4AB6-A492-9056A6200BD2}" dt="2022-10-31T17:47:05.342" v="7814" actId="26606"/>
          <ac:spMkLst>
            <pc:docMk/>
            <pc:sldMk cId="232086696" sldId="266"/>
            <ac:spMk id="26" creationId="{B19D093C-27FB-4032-B282-42C4563F257C}"/>
          </ac:spMkLst>
        </pc:spChg>
        <pc:grpChg chg="add">
          <ac:chgData name="Mike Nguyen" userId="6d8a00aa-e582-4338-9176-f36e2b6c16f4" providerId="ADAL" clId="{811813E0-737C-4AB6-A492-9056A6200BD2}" dt="2022-10-31T17:47:05.342" v="7814" actId="26606"/>
          <ac:grpSpMkLst>
            <pc:docMk/>
            <pc:sldMk cId="232086696" sldId="266"/>
            <ac:grpSpMk id="28" creationId="{35EE815E-1BD3-4777-B652-6D98825BF66B}"/>
          </ac:grpSpMkLst>
        </pc:grpChg>
        <pc:picChg chg="add mod ord">
          <ac:chgData name="Mike Nguyen" userId="6d8a00aa-e582-4338-9176-f36e2b6c16f4" providerId="ADAL" clId="{811813E0-737C-4AB6-A492-9056A6200BD2}" dt="2022-10-31T17:47:09.451" v="7816" actId="14100"/>
          <ac:picMkLst>
            <pc:docMk/>
            <pc:sldMk cId="232086696" sldId="266"/>
            <ac:picMk id="4" creationId="{B2D2F143-4C67-6252-1B84-75BF4D7713A9}"/>
          </ac:picMkLst>
        </pc:picChg>
        <pc:picChg chg="add del mod">
          <ac:chgData name="Mike Nguyen" userId="6d8a00aa-e582-4338-9176-f36e2b6c16f4" providerId="ADAL" clId="{811813E0-737C-4AB6-A492-9056A6200BD2}" dt="2022-10-31T03:46:45.749" v="3049" actId="478"/>
          <ac:picMkLst>
            <pc:docMk/>
            <pc:sldMk cId="232086696" sldId="266"/>
            <ac:picMk id="5" creationId="{435F6048-97C6-BF5A-4D0C-DF8FD4C2402A}"/>
          </ac:picMkLst>
        </pc:picChg>
      </pc:sldChg>
      <pc:sldChg chg="addSp delSp modSp new mod setBg modAnim modNotesTx">
        <pc:chgData name="Mike Nguyen" userId="6d8a00aa-e582-4338-9176-f36e2b6c16f4" providerId="ADAL" clId="{811813E0-737C-4AB6-A492-9056A6200BD2}" dt="2022-11-02T00:41:12.402" v="9971" actId="1076"/>
        <pc:sldMkLst>
          <pc:docMk/>
          <pc:sldMk cId="3287962416" sldId="267"/>
        </pc:sldMkLst>
        <pc:spChg chg="mod">
          <ac:chgData name="Mike Nguyen" userId="6d8a00aa-e582-4338-9176-f36e2b6c16f4" providerId="ADAL" clId="{811813E0-737C-4AB6-A492-9056A6200BD2}" dt="2022-10-31T17:22:16.439" v="5864" actId="26606"/>
          <ac:spMkLst>
            <pc:docMk/>
            <pc:sldMk cId="3287962416" sldId="267"/>
            <ac:spMk id="2" creationId="{85EBD4F4-34A0-9173-20A3-4BD38D7ECEA3}"/>
          </ac:spMkLst>
        </pc:spChg>
        <pc:spChg chg="add del mod">
          <ac:chgData name="Mike Nguyen" userId="6d8a00aa-e582-4338-9176-f36e2b6c16f4" providerId="ADAL" clId="{811813E0-737C-4AB6-A492-9056A6200BD2}" dt="2022-10-31T17:22:06.678" v="5861"/>
          <ac:spMkLst>
            <pc:docMk/>
            <pc:sldMk cId="3287962416" sldId="267"/>
            <ac:spMk id="3" creationId="{039C5EA5-D319-558B-0A9E-F2BA7DC23297}"/>
          </ac:spMkLst>
        </pc:spChg>
        <pc:spChg chg="del">
          <ac:chgData name="Mike Nguyen" userId="6d8a00aa-e582-4338-9176-f36e2b6c16f4" providerId="ADAL" clId="{811813E0-737C-4AB6-A492-9056A6200BD2}" dt="2022-10-29T03:56:49.949" v="1111" actId="478"/>
          <ac:spMkLst>
            <pc:docMk/>
            <pc:sldMk cId="3287962416" sldId="267"/>
            <ac:spMk id="3" creationId="{4E8E4642-CE5A-8C41-461D-CBC2EB3CE365}"/>
          </ac:spMkLst>
        </pc:spChg>
        <pc:spChg chg="add mod">
          <ac:chgData name="Mike Nguyen" userId="6d8a00aa-e582-4338-9176-f36e2b6c16f4" providerId="ADAL" clId="{811813E0-737C-4AB6-A492-9056A6200BD2}" dt="2022-11-02T00:41:02.386" v="9970" actId="1076"/>
          <ac:spMkLst>
            <pc:docMk/>
            <pc:sldMk cId="3287962416" sldId="267"/>
            <ac:spMk id="3" creationId="{59FF89DA-6F71-7B7F-AB0F-C90F16919F7C}"/>
          </ac:spMkLst>
        </pc:spChg>
        <pc:spChg chg="add del mod">
          <ac:chgData name="Mike Nguyen" userId="6d8a00aa-e582-4338-9176-f36e2b6c16f4" providerId="ADAL" clId="{811813E0-737C-4AB6-A492-9056A6200BD2}" dt="2022-10-31T17:22:06.678" v="5861"/>
          <ac:spMkLst>
            <pc:docMk/>
            <pc:sldMk cId="3287962416" sldId="267"/>
            <ac:spMk id="4" creationId="{39D43FD4-590A-7F6B-3E6E-1C064E524D3F}"/>
          </ac:spMkLst>
        </pc:spChg>
        <pc:spChg chg="add mod">
          <ac:chgData name="Mike Nguyen" userId="6d8a00aa-e582-4338-9176-f36e2b6c16f4" providerId="ADAL" clId="{811813E0-737C-4AB6-A492-9056A6200BD2}" dt="2022-11-02T00:41:12.402" v="9971" actId="1076"/>
          <ac:spMkLst>
            <pc:docMk/>
            <pc:sldMk cId="3287962416" sldId="267"/>
            <ac:spMk id="4" creationId="{8927529F-D4DA-BD5A-C2BC-71E4CC586B34}"/>
          </ac:spMkLst>
        </pc:spChg>
        <pc:spChg chg="add mod">
          <ac:chgData name="Mike Nguyen" userId="6d8a00aa-e582-4338-9176-f36e2b6c16f4" providerId="ADAL" clId="{811813E0-737C-4AB6-A492-9056A6200BD2}" dt="2022-11-02T00:40:57.123" v="9969" actId="1076"/>
          <ac:spMkLst>
            <pc:docMk/>
            <pc:sldMk cId="3287962416" sldId="267"/>
            <ac:spMk id="6" creationId="{DE8E7544-7D9A-7F82-3627-51E1E3B1B506}"/>
          </ac:spMkLst>
        </pc:spChg>
        <pc:spChg chg="add del mod">
          <ac:chgData name="Mike Nguyen" userId="6d8a00aa-e582-4338-9176-f36e2b6c16f4" providerId="ADAL" clId="{811813E0-737C-4AB6-A492-9056A6200BD2}" dt="2022-10-31T17:22:06.678" v="5861"/>
          <ac:spMkLst>
            <pc:docMk/>
            <pc:sldMk cId="3287962416" sldId="267"/>
            <ac:spMk id="7" creationId="{18953884-FE05-9668-45D9-4E3736E7E61A}"/>
          </ac:spMkLst>
        </pc:spChg>
        <pc:spChg chg="add del">
          <ac:chgData name="Mike Nguyen" userId="6d8a00aa-e582-4338-9176-f36e2b6c16f4" providerId="ADAL" clId="{811813E0-737C-4AB6-A492-9056A6200BD2}" dt="2022-10-29T03:56:56.130" v="1114" actId="26606"/>
          <ac:spMkLst>
            <pc:docMk/>
            <pc:sldMk cId="3287962416" sldId="267"/>
            <ac:spMk id="9" creationId="{6753252F-4873-4F63-801D-CC719279A7D5}"/>
          </ac:spMkLst>
        </pc:spChg>
        <pc:spChg chg="add mod">
          <ac:chgData name="Mike Nguyen" userId="6d8a00aa-e582-4338-9176-f36e2b6c16f4" providerId="ADAL" clId="{811813E0-737C-4AB6-A492-9056A6200BD2}" dt="2022-10-31T17:22:35.988" v="5869" actId="1076"/>
          <ac:spMkLst>
            <pc:docMk/>
            <pc:sldMk cId="3287962416" sldId="267"/>
            <ac:spMk id="9" creationId="{7080837B-D842-83DE-1323-BB83084EB9D0}"/>
          </ac:spMkLst>
        </pc:spChg>
        <pc:spChg chg="add del">
          <ac:chgData name="Mike Nguyen" userId="6d8a00aa-e582-4338-9176-f36e2b6c16f4" providerId="ADAL" clId="{811813E0-737C-4AB6-A492-9056A6200BD2}" dt="2022-10-31T17:22:16.439" v="5864" actId="26606"/>
          <ac:spMkLst>
            <pc:docMk/>
            <pc:sldMk cId="3287962416" sldId="267"/>
            <ac:spMk id="10" creationId="{1707FC24-6981-43D9-B525-C7832BA22463}"/>
          </ac:spMkLst>
        </pc:spChg>
        <pc:spChg chg="add del">
          <ac:chgData name="Mike Nguyen" userId="6d8a00aa-e582-4338-9176-f36e2b6c16f4" providerId="ADAL" clId="{811813E0-737C-4AB6-A492-9056A6200BD2}" dt="2022-10-29T03:56:56.130" v="1114" actId="26606"/>
          <ac:spMkLst>
            <pc:docMk/>
            <pc:sldMk cId="3287962416" sldId="267"/>
            <ac:spMk id="11" creationId="{047C8CCB-F95D-4249-92DD-651249D3535A}"/>
          </ac:spMkLst>
        </pc:spChg>
        <pc:spChg chg="add mod">
          <ac:chgData name="Mike Nguyen" userId="6d8a00aa-e582-4338-9176-f36e2b6c16f4" providerId="ADAL" clId="{811813E0-737C-4AB6-A492-9056A6200BD2}" dt="2022-10-31T17:22:48.147" v="5871" actId="1076"/>
          <ac:spMkLst>
            <pc:docMk/>
            <pc:sldMk cId="3287962416" sldId="267"/>
            <ac:spMk id="11" creationId="{3ADC37B2-9701-96EA-9F69-5C7C7A63E87E}"/>
          </ac:spMkLst>
        </pc:spChg>
        <pc:spChg chg="add del">
          <ac:chgData name="Mike Nguyen" userId="6d8a00aa-e582-4338-9176-f36e2b6c16f4" providerId="ADAL" clId="{811813E0-737C-4AB6-A492-9056A6200BD2}" dt="2022-10-31T17:22:16.402" v="5863" actId="26606"/>
          <ac:spMkLst>
            <pc:docMk/>
            <pc:sldMk cId="3287962416" sldId="267"/>
            <ac:spMk id="12" creationId="{6753252F-4873-4F63-801D-CC719279A7D5}"/>
          </ac:spMkLst>
        </pc:spChg>
        <pc:spChg chg="add del">
          <ac:chgData name="Mike Nguyen" userId="6d8a00aa-e582-4338-9176-f36e2b6c16f4" providerId="ADAL" clId="{811813E0-737C-4AB6-A492-9056A6200BD2}" dt="2022-10-29T03:57:00.291" v="1116" actId="26606"/>
          <ac:spMkLst>
            <pc:docMk/>
            <pc:sldMk cId="3287962416" sldId="267"/>
            <ac:spMk id="13" creationId="{84A8DE83-DE75-4B41-9DB4-A7EC0B0DEC0B}"/>
          </ac:spMkLst>
        </pc:spChg>
        <pc:spChg chg="add mod">
          <ac:chgData name="Mike Nguyen" userId="6d8a00aa-e582-4338-9176-f36e2b6c16f4" providerId="ADAL" clId="{811813E0-737C-4AB6-A492-9056A6200BD2}" dt="2022-10-31T17:22:39.909" v="5870" actId="1076"/>
          <ac:spMkLst>
            <pc:docMk/>
            <pc:sldMk cId="3287962416" sldId="267"/>
            <ac:spMk id="14" creationId="{70D9148C-DA0B-B5C1-781D-F17167172C76}"/>
          </ac:spMkLst>
        </pc:spChg>
        <pc:spChg chg="add del">
          <ac:chgData name="Mike Nguyen" userId="6d8a00aa-e582-4338-9176-f36e2b6c16f4" providerId="ADAL" clId="{811813E0-737C-4AB6-A492-9056A6200BD2}" dt="2022-10-29T03:57:00.291" v="1116" actId="26606"/>
          <ac:spMkLst>
            <pc:docMk/>
            <pc:sldMk cId="3287962416" sldId="267"/>
            <ac:spMk id="14" creationId="{A8384FB5-9ADC-4DDC-881B-597D56F5B15D}"/>
          </ac:spMkLst>
        </pc:spChg>
        <pc:spChg chg="add del">
          <ac:chgData name="Mike Nguyen" userId="6d8a00aa-e582-4338-9176-f36e2b6c16f4" providerId="ADAL" clId="{811813E0-737C-4AB6-A492-9056A6200BD2}" dt="2022-10-29T03:57:00.291" v="1116" actId="26606"/>
          <ac:spMkLst>
            <pc:docMk/>
            <pc:sldMk cId="3287962416" sldId="267"/>
            <ac:spMk id="15" creationId="{A7009A0A-BEF5-4EAC-AF15-E4F9F002E239}"/>
          </ac:spMkLst>
        </pc:spChg>
        <pc:spChg chg="add del">
          <ac:chgData name="Mike Nguyen" userId="6d8a00aa-e582-4338-9176-f36e2b6c16f4" providerId="ADAL" clId="{811813E0-737C-4AB6-A492-9056A6200BD2}" dt="2022-10-29T03:57:00.291" v="1116" actId="26606"/>
          <ac:spMkLst>
            <pc:docMk/>
            <pc:sldMk cId="3287962416" sldId="267"/>
            <ac:spMk id="16" creationId="{1199E1B1-A8C0-4FE8-A5A8-1CB41D69F857}"/>
          </ac:spMkLst>
        </pc:spChg>
        <pc:spChg chg="add del">
          <ac:chgData name="Mike Nguyen" userId="6d8a00aa-e582-4338-9176-f36e2b6c16f4" providerId="ADAL" clId="{811813E0-737C-4AB6-A492-9056A6200BD2}" dt="2022-10-31T17:22:16.402" v="5863" actId="26606"/>
          <ac:spMkLst>
            <pc:docMk/>
            <pc:sldMk cId="3287962416" sldId="267"/>
            <ac:spMk id="17" creationId="{047C8CCB-F95D-4249-92DD-651249D3535A}"/>
          </ac:spMkLst>
        </pc:spChg>
        <pc:spChg chg="add">
          <ac:chgData name="Mike Nguyen" userId="6d8a00aa-e582-4338-9176-f36e2b6c16f4" providerId="ADAL" clId="{811813E0-737C-4AB6-A492-9056A6200BD2}" dt="2022-10-31T17:22:16.439" v="5864" actId="26606"/>
          <ac:spMkLst>
            <pc:docMk/>
            <pc:sldMk cId="3287962416" sldId="267"/>
            <ac:spMk id="19" creationId="{6753252F-4873-4F63-801D-CC719279A7D5}"/>
          </ac:spMkLst>
        </pc:spChg>
        <pc:spChg chg="add">
          <ac:chgData name="Mike Nguyen" userId="6d8a00aa-e582-4338-9176-f36e2b6c16f4" providerId="ADAL" clId="{811813E0-737C-4AB6-A492-9056A6200BD2}" dt="2022-10-31T17:22:16.439" v="5864" actId="26606"/>
          <ac:spMkLst>
            <pc:docMk/>
            <pc:sldMk cId="3287962416" sldId="267"/>
            <ac:spMk id="20" creationId="{047C8CCB-F95D-4249-92DD-651249D3535A}"/>
          </ac:spMkLst>
        </pc:spChg>
        <pc:spChg chg="add del mod">
          <ac:chgData name="Mike Nguyen" userId="6d8a00aa-e582-4338-9176-f36e2b6c16f4" providerId="ADAL" clId="{811813E0-737C-4AB6-A492-9056A6200BD2}" dt="2022-10-31T17:23:28.037" v="5877" actId="478"/>
          <ac:spMkLst>
            <pc:docMk/>
            <pc:sldMk cId="3287962416" sldId="267"/>
            <ac:spMk id="21" creationId="{72C30A24-6060-89E0-0C23-796B9B531849}"/>
          </ac:spMkLst>
        </pc:spChg>
        <pc:spChg chg="add mod">
          <ac:chgData name="Mike Nguyen" userId="6d8a00aa-e582-4338-9176-f36e2b6c16f4" providerId="ADAL" clId="{811813E0-737C-4AB6-A492-9056A6200BD2}" dt="2022-11-02T00:35:00.304" v="9635" actId="14100"/>
          <ac:spMkLst>
            <pc:docMk/>
            <pc:sldMk cId="3287962416" sldId="267"/>
            <ac:spMk id="22" creationId="{187E4DA9-82E8-D1D1-674A-7D6340FFD145}"/>
          </ac:spMkLst>
        </pc:spChg>
        <pc:spChg chg="add mod">
          <ac:chgData name="Mike Nguyen" userId="6d8a00aa-e582-4338-9176-f36e2b6c16f4" providerId="ADAL" clId="{811813E0-737C-4AB6-A492-9056A6200BD2}" dt="2022-11-02T00:35:03.756" v="9636" actId="14100"/>
          <ac:spMkLst>
            <pc:docMk/>
            <pc:sldMk cId="3287962416" sldId="267"/>
            <ac:spMk id="23" creationId="{57B5E11E-E511-C3E4-ADAF-A3F8BD2F664C}"/>
          </ac:spMkLst>
        </pc:spChg>
        <pc:spChg chg="add mod">
          <ac:chgData name="Mike Nguyen" userId="6d8a00aa-e582-4338-9176-f36e2b6c16f4" providerId="ADAL" clId="{811813E0-737C-4AB6-A492-9056A6200BD2}" dt="2022-11-02T00:38:37.615" v="9934" actId="14100"/>
          <ac:spMkLst>
            <pc:docMk/>
            <pc:sldMk cId="3287962416" sldId="267"/>
            <ac:spMk id="24" creationId="{0EC52141-3739-4011-B2AE-B96E9B8FB54E}"/>
          </ac:spMkLst>
        </pc:spChg>
        <pc:spChg chg="add del mod">
          <ac:chgData name="Mike Nguyen" userId="6d8a00aa-e582-4338-9176-f36e2b6c16f4" providerId="ADAL" clId="{811813E0-737C-4AB6-A492-9056A6200BD2}" dt="2022-11-02T00:38:33.913" v="9933" actId="478"/>
          <ac:spMkLst>
            <pc:docMk/>
            <pc:sldMk cId="3287962416" sldId="267"/>
            <ac:spMk id="25" creationId="{DC1D0F5C-E8F7-891F-2D09-E2C088DC7F01}"/>
          </ac:spMkLst>
        </pc:spChg>
        <pc:graphicFrameChg chg="add mod">
          <ac:chgData name="Mike Nguyen" userId="6d8a00aa-e582-4338-9176-f36e2b6c16f4" providerId="ADAL" clId="{811813E0-737C-4AB6-A492-9056A6200BD2}" dt="2022-10-29T03:57:00.291" v="1116" actId="26606"/>
          <ac:graphicFrameMkLst>
            <pc:docMk/>
            <pc:sldMk cId="3287962416" sldId="267"/>
            <ac:graphicFrameMk id="4" creationId="{6B93CB28-906F-8F11-CC8E-9337AE266613}"/>
          </ac:graphicFrameMkLst>
        </pc:graphicFrameChg>
        <pc:graphicFrameChg chg="add mod modGraphic">
          <ac:chgData name="Mike Nguyen" userId="6d8a00aa-e582-4338-9176-f36e2b6c16f4" providerId="ADAL" clId="{811813E0-737C-4AB6-A492-9056A6200BD2}" dt="2022-10-31T17:48:43.912" v="7850" actId="1076"/>
          <ac:graphicFrameMkLst>
            <pc:docMk/>
            <pc:sldMk cId="3287962416" sldId="267"/>
            <ac:graphicFrameMk id="5" creationId="{E825CD7C-C82B-9012-A136-385C8F45A4CB}"/>
          </ac:graphicFrameMkLst>
        </pc:graphicFrameChg>
        <pc:cxnChg chg="add del mod">
          <ac:chgData name="Mike Nguyen" userId="6d8a00aa-e582-4338-9176-f36e2b6c16f4" providerId="ADAL" clId="{811813E0-737C-4AB6-A492-9056A6200BD2}" dt="2022-10-31T17:22:06.678" v="5861"/>
          <ac:cxnSpMkLst>
            <pc:docMk/>
            <pc:sldMk cId="3287962416" sldId="267"/>
            <ac:cxnSpMk id="6" creationId="{F9533EFB-D332-C483-E42C-3C2B938C58D1}"/>
          </ac:cxnSpMkLst>
        </pc:cxnChg>
        <pc:cxnChg chg="add del mod">
          <ac:chgData name="Mike Nguyen" userId="6d8a00aa-e582-4338-9176-f36e2b6c16f4" providerId="ADAL" clId="{811813E0-737C-4AB6-A492-9056A6200BD2}" dt="2022-10-31T17:22:06.678" v="5861"/>
          <ac:cxnSpMkLst>
            <pc:docMk/>
            <pc:sldMk cId="3287962416" sldId="267"/>
            <ac:cxnSpMk id="8" creationId="{7D1D1AA6-7E00-6C3C-B86C-981B99CB390C}"/>
          </ac:cxnSpMkLst>
        </pc:cxnChg>
        <pc:cxnChg chg="add mod">
          <ac:chgData name="Mike Nguyen" userId="6d8a00aa-e582-4338-9176-f36e2b6c16f4" providerId="ADAL" clId="{811813E0-737C-4AB6-A492-9056A6200BD2}" dt="2022-10-31T17:23:37.628" v="5878" actId="1582"/>
          <ac:cxnSpMkLst>
            <pc:docMk/>
            <pc:sldMk cId="3287962416" sldId="267"/>
            <ac:cxnSpMk id="13" creationId="{8EA7C3D5-10B1-2DF4-E741-FEA822DEC1F6}"/>
          </ac:cxnSpMkLst>
        </pc:cxnChg>
        <pc:cxnChg chg="add mod">
          <ac:chgData name="Mike Nguyen" userId="6d8a00aa-e582-4338-9176-f36e2b6c16f4" providerId="ADAL" clId="{811813E0-737C-4AB6-A492-9056A6200BD2}" dt="2022-10-31T17:23:37.628" v="5878" actId="1582"/>
          <ac:cxnSpMkLst>
            <pc:docMk/>
            <pc:sldMk cId="3287962416" sldId="267"/>
            <ac:cxnSpMk id="15" creationId="{E47C5CA9-3EFA-E681-B6FD-C7482CF9A680}"/>
          </ac:cxnSpMkLst>
        </pc:cxnChg>
      </pc:sldChg>
      <pc:sldChg chg="addSp delSp modSp new mod ord setBg delAnim modAnim setClrOvrMap modNotesTx">
        <pc:chgData name="Mike Nguyen" userId="6d8a00aa-e582-4338-9176-f36e2b6c16f4" providerId="ADAL" clId="{811813E0-737C-4AB6-A492-9056A6200BD2}" dt="2022-11-02T00:34:37.571" v="9634"/>
        <pc:sldMkLst>
          <pc:docMk/>
          <pc:sldMk cId="2246525057" sldId="268"/>
        </pc:sldMkLst>
        <pc:spChg chg="mod">
          <ac:chgData name="Mike Nguyen" userId="6d8a00aa-e582-4338-9176-f36e2b6c16f4" providerId="ADAL" clId="{811813E0-737C-4AB6-A492-9056A6200BD2}" dt="2022-11-02T00:31:13.349" v="9610" actId="20577"/>
          <ac:spMkLst>
            <pc:docMk/>
            <pc:sldMk cId="2246525057" sldId="268"/>
            <ac:spMk id="2" creationId="{1A0E4577-354F-2B1A-44C6-BC59481F1FDE}"/>
          </ac:spMkLst>
        </pc:spChg>
        <pc:spChg chg="del">
          <ac:chgData name="Mike Nguyen" userId="6d8a00aa-e582-4338-9176-f36e2b6c16f4" providerId="ADAL" clId="{811813E0-737C-4AB6-A492-9056A6200BD2}" dt="2022-10-29T04:35:07.741" v="1132" actId="478"/>
          <ac:spMkLst>
            <pc:docMk/>
            <pc:sldMk cId="2246525057" sldId="268"/>
            <ac:spMk id="3" creationId="{0D84209A-1818-808D-052A-3EBD21AAB695}"/>
          </ac:spMkLst>
        </pc:spChg>
        <pc:spChg chg="add mod">
          <ac:chgData name="Mike Nguyen" userId="6d8a00aa-e582-4338-9176-f36e2b6c16f4" providerId="ADAL" clId="{811813E0-737C-4AB6-A492-9056A6200BD2}" dt="2022-11-01T18:42:19.071" v="8561" actId="1076"/>
          <ac:spMkLst>
            <pc:docMk/>
            <pc:sldMk cId="2246525057" sldId="268"/>
            <ac:spMk id="4" creationId="{573FB2C8-97D4-B111-A545-EE52DE5FE185}"/>
          </ac:spMkLst>
        </pc:spChg>
        <pc:spChg chg="add del mod">
          <ac:chgData name="Mike Nguyen" userId="6d8a00aa-e582-4338-9176-f36e2b6c16f4" providerId="ADAL" clId="{811813E0-737C-4AB6-A492-9056A6200BD2}" dt="2022-10-31T17:03:44.281" v="4617" actId="478"/>
          <ac:spMkLst>
            <pc:docMk/>
            <pc:sldMk cId="2246525057" sldId="268"/>
            <ac:spMk id="5" creationId="{54A47030-CD39-9093-63B9-618A6200C9A8}"/>
          </ac:spMkLst>
        </pc:spChg>
        <pc:spChg chg="add mod">
          <ac:chgData name="Mike Nguyen" userId="6d8a00aa-e582-4338-9176-f36e2b6c16f4" providerId="ADAL" clId="{811813E0-737C-4AB6-A492-9056A6200BD2}" dt="2022-11-02T00:32:13.681" v="9612" actId="1076"/>
          <ac:spMkLst>
            <pc:docMk/>
            <pc:sldMk cId="2246525057" sldId="268"/>
            <ac:spMk id="5" creationId="{C3FE04D1-41B6-2D58-84BB-80D1831052AD}"/>
          </ac:spMkLst>
        </pc:spChg>
        <pc:spChg chg="add del mod">
          <ac:chgData name="Mike Nguyen" userId="6d8a00aa-e582-4338-9176-f36e2b6c16f4" providerId="ADAL" clId="{811813E0-737C-4AB6-A492-9056A6200BD2}" dt="2022-10-31T17:04:16.772" v="4621" actId="478"/>
          <ac:spMkLst>
            <pc:docMk/>
            <pc:sldMk cId="2246525057" sldId="268"/>
            <ac:spMk id="6" creationId="{BD5B2987-C71A-95E4-FF1E-C598EB25C08A}"/>
          </ac:spMkLst>
        </pc:spChg>
        <pc:spChg chg="add mod">
          <ac:chgData name="Mike Nguyen" userId="6d8a00aa-e582-4338-9176-f36e2b6c16f4" providerId="ADAL" clId="{811813E0-737C-4AB6-A492-9056A6200BD2}" dt="2022-11-01T18:38:50.331" v="8556" actId="14100"/>
          <ac:spMkLst>
            <pc:docMk/>
            <pc:sldMk cId="2246525057" sldId="268"/>
            <ac:spMk id="7" creationId="{5EA63CE3-E0CC-531B-8492-20E3616F8550}"/>
          </ac:spMkLst>
        </pc:spChg>
        <pc:spChg chg="add mod">
          <ac:chgData name="Mike Nguyen" userId="6d8a00aa-e582-4338-9176-f36e2b6c16f4" providerId="ADAL" clId="{811813E0-737C-4AB6-A492-9056A6200BD2}" dt="2022-11-01T18:39:14.347" v="8560" actId="14100"/>
          <ac:spMkLst>
            <pc:docMk/>
            <pc:sldMk cId="2246525057" sldId="268"/>
            <ac:spMk id="8" creationId="{CEAB85E6-A43B-26A7-1204-BB03761220CE}"/>
          </ac:spMkLst>
        </pc:spChg>
        <pc:spChg chg="add mod">
          <ac:chgData name="Mike Nguyen" userId="6d8a00aa-e582-4338-9176-f36e2b6c16f4" providerId="ADAL" clId="{811813E0-737C-4AB6-A492-9056A6200BD2}" dt="2022-11-01T18:39:08.894" v="8559" actId="14100"/>
          <ac:spMkLst>
            <pc:docMk/>
            <pc:sldMk cId="2246525057" sldId="268"/>
            <ac:spMk id="9" creationId="{117B113E-FA08-AA61-220A-788D971718B3}"/>
          </ac:spMkLst>
        </pc:spChg>
        <pc:spChg chg="add del">
          <ac:chgData name="Mike Nguyen" userId="6d8a00aa-e582-4338-9176-f36e2b6c16f4" providerId="ADAL" clId="{811813E0-737C-4AB6-A492-9056A6200BD2}" dt="2022-10-29T04:35:18.998" v="1135" actId="26606"/>
          <ac:spMkLst>
            <pc:docMk/>
            <pc:sldMk cId="2246525057" sldId="268"/>
            <ac:spMk id="9" creationId="{A4AC5506-6312-4701-8D3C-40187889A947}"/>
          </ac:spMkLst>
        </pc:spChg>
        <pc:spChg chg="add mod">
          <ac:chgData name="Mike Nguyen" userId="6d8a00aa-e582-4338-9176-f36e2b6c16f4" providerId="ADAL" clId="{811813E0-737C-4AB6-A492-9056A6200BD2}" dt="2022-11-02T00:32:46.418" v="9614" actId="1076"/>
          <ac:spMkLst>
            <pc:docMk/>
            <pc:sldMk cId="2246525057" sldId="268"/>
            <ac:spMk id="10" creationId="{74038EDD-E440-E8A1-6D48-BBE47083C564}"/>
          </ac:spMkLst>
        </pc:spChg>
        <pc:spChg chg="add del">
          <ac:chgData name="Mike Nguyen" userId="6d8a00aa-e582-4338-9176-f36e2b6c16f4" providerId="ADAL" clId="{811813E0-737C-4AB6-A492-9056A6200BD2}" dt="2022-10-29T04:35:20.971" v="1137" actId="26606"/>
          <ac:spMkLst>
            <pc:docMk/>
            <pc:sldMk cId="2246525057" sldId="268"/>
            <ac:spMk id="11" creationId="{7F57BEA8-497D-4AA8-8A18-BDCD696B25FE}"/>
          </ac:spMkLst>
        </pc:spChg>
        <pc:spChg chg="add del">
          <ac:chgData name="Mike Nguyen" userId="6d8a00aa-e582-4338-9176-f36e2b6c16f4" providerId="ADAL" clId="{811813E0-737C-4AB6-A492-9056A6200BD2}" dt="2022-10-29T04:35:25.245" v="1139" actId="26606"/>
          <ac:spMkLst>
            <pc:docMk/>
            <pc:sldMk cId="2246525057" sldId="268"/>
            <ac:spMk id="17" creationId="{6753252F-4873-4F63-801D-CC719279A7D5}"/>
          </ac:spMkLst>
        </pc:spChg>
        <pc:spChg chg="add del">
          <ac:chgData name="Mike Nguyen" userId="6d8a00aa-e582-4338-9176-f36e2b6c16f4" providerId="ADAL" clId="{811813E0-737C-4AB6-A492-9056A6200BD2}" dt="2022-10-29T04:35:25.245" v="1139" actId="26606"/>
          <ac:spMkLst>
            <pc:docMk/>
            <pc:sldMk cId="2246525057" sldId="268"/>
            <ac:spMk id="18" creationId="{047C8CCB-F95D-4249-92DD-651249D3535A}"/>
          </ac:spMkLst>
        </pc:spChg>
        <pc:spChg chg="add del">
          <ac:chgData name="Mike Nguyen" userId="6d8a00aa-e582-4338-9176-f36e2b6c16f4" providerId="ADAL" clId="{811813E0-737C-4AB6-A492-9056A6200BD2}" dt="2022-10-29T19:39:51.245" v="2383" actId="26606"/>
          <ac:spMkLst>
            <pc:docMk/>
            <pc:sldMk cId="2246525057" sldId="268"/>
            <ac:spMk id="20" creationId="{0DE6A193-4755-479A-BC6F-A7EBCA73BE1A}"/>
          </ac:spMkLst>
        </pc:spChg>
        <pc:spChg chg="add del">
          <ac:chgData name="Mike Nguyen" userId="6d8a00aa-e582-4338-9176-f36e2b6c16f4" providerId="ADAL" clId="{811813E0-737C-4AB6-A492-9056A6200BD2}" dt="2022-10-29T19:39:51.245" v="2383" actId="26606"/>
          <ac:spMkLst>
            <pc:docMk/>
            <pc:sldMk cId="2246525057" sldId="268"/>
            <ac:spMk id="21" creationId="{5A55B759-31A7-423C-9BC2-A8BC09FE98B9}"/>
          </ac:spMkLst>
        </pc:spChg>
        <pc:spChg chg="add del">
          <ac:chgData name="Mike Nguyen" userId="6d8a00aa-e582-4338-9176-f36e2b6c16f4" providerId="ADAL" clId="{811813E0-737C-4AB6-A492-9056A6200BD2}" dt="2022-10-29T19:39:51.245" v="2383" actId="26606"/>
          <ac:spMkLst>
            <pc:docMk/>
            <pc:sldMk cId="2246525057" sldId="268"/>
            <ac:spMk id="22" creationId="{F78796AF-79A0-47AC-BEFD-BFFC00F968C4}"/>
          </ac:spMkLst>
        </pc:spChg>
        <pc:spChg chg="add del">
          <ac:chgData name="Mike Nguyen" userId="6d8a00aa-e582-4338-9176-f36e2b6c16f4" providerId="ADAL" clId="{811813E0-737C-4AB6-A492-9056A6200BD2}" dt="2022-10-29T19:40:36.993" v="2389" actId="26606"/>
          <ac:spMkLst>
            <pc:docMk/>
            <pc:sldMk cId="2246525057" sldId="268"/>
            <ac:spMk id="27" creationId="{6753252F-4873-4F63-801D-CC719279A7D5}"/>
          </ac:spMkLst>
        </pc:spChg>
        <pc:spChg chg="add del">
          <ac:chgData name="Mike Nguyen" userId="6d8a00aa-e582-4338-9176-f36e2b6c16f4" providerId="ADAL" clId="{811813E0-737C-4AB6-A492-9056A6200BD2}" dt="2022-10-29T19:40:36.993" v="2389" actId="26606"/>
          <ac:spMkLst>
            <pc:docMk/>
            <pc:sldMk cId="2246525057" sldId="268"/>
            <ac:spMk id="29" creationId="{047C8CCB-F95D-4249-92DD-651249D3535A}"/>
          </ac:spMkLst>
        </pc:spChg>
        <pc:spChg chg="add">
          <ac:chgData name="Mike Nguyen" userId="6d8a00aa-e582-4338-9176-f36e2b6c16f4" providerId="ADAL" clId="{811813E0-737C-4AB6-A492-9056A6200BD2}" dt="2022-10-29T19:40:36.993" v="2389" actId="26606"/>
          <ac:spMkLst>
            <pc:docMk/>
            <pc:sldMk cId="2246525057" sldId="268"/>
            <ac:spMk id="36" creationId="{7F57BEA8-497D-4AA8-8A18-BDCD696B25FE}"/>
          </ac:spMkLst>
        </pc:spChg>
        <pc:graphicFrameChg chg="add mod modGraphic">
          <ac:chgData name="Mike Nguyen" userId="6d8a00aa-e582-4338-9176-f36e2b6c16f4" providerId="ADAL" clId="{811813E0-737C-4AB6-A492-9056A6200BD2}" dt="2022-11-01T18:38:57.168" v="8558" actId="14100"/>
          <ac:graphicFrameMkLst>
            <pc:docMk/>
            <pc:sldMk cId="2246525057" sldId="268"/>
            <ac:graphicFrameMk id="3" creationId="{6A69C91F-7F38-5707-B09E-E4A4378B0D01}"/>
          </ac:graphicFrameMkLst>
        </pc:graphicFrameChg>
        <pc:graphicFrameChg chg="add del mod">
          <ac:chgData name="Mike Nguyen" userId="6d8a00aa-e582-4338-9176-f36e2b6c16f4" providerId="ADAL" clId="{811813E0-737C-4AB6-A492-9056A6200BD2}" dt="2022-10-29T19:39:46.426" v="2381" actId="478"/>
          <ac:graphicFrameMkLst>
            <pc:docMk/>
            <pc:sldMk cId="2246525057" sldId="268"/>
            <ac:graphicFrameMk id="4" creationId="{D237BB0B-A765-53BF-5477-8085CD3C1936}"/>
          </ac:graphicFrameMkLst>
        </pc:graphicFrameChg>
        <pc:picChg chg="add mod">
          <ac:chgData name="Mike Nguyen" userId="6d8a00aa-e582-4338-9176-f36e2b6c16f4" providerId="ADAL" clId="{811813E0-737C-4AB6-A492-9056A6200BD2}" dt="2022-11-02T00:32:46.418" v="9614" actId="1076"/>
          <ac:picMkLst>
            <pc:docMk/>
            <pc:sldMk cId="2246525057" sldId="268"/>
            <ac:picMk id="6" creationId="{37B8ED89-4E29-1328-02CB-31FB677B6BC9}"/>
          </ac:picMkLst>
        </pc:picChg>
        <pc:cxnChg chg="add del">
          <ac:chgData name="Mike Nguyen" userId="6d8a00aa-e582-4338-9176-f36e2b6c16f4" providerId="ADAL" clId="{811813E0-737C-4AB6-A492-9056A6200BD2}" dt="2022-10-29T04:35:20.971" v="1137" actId="26606"/>
          <ac:cxnSpMkLst>
            <pc:docMk/>
            <pc:sldMk cId="2246525057" sldId="268"/>
            <ac:cxnSpMk id="12" creationId="{D2E961F1-4A28-4A5F-BBD4-6E400E5E6C75}"/>
          </ac:cxnSpMkLst>
        </pc:cxnChg>
        <pc:cxnChg chg="add del">
          <ac:chgData name="Mike Nguyen" userId="6d8a00aa-e582-4338-9176-f36e2b6c16f4" providerId="ADAL" clId="{811813E0-737C-4AB6-A492-9056A6200BD2}" dt="2022-10-29T04:35:20.971" v="1137" actId="26606"/>
          <ac:cxnSpMkLst>
            <pc:docMk/>
            <pc:sldMk cId="2246525057" sldId="268"/>
            <ac:cxnSpMk id="13" creationId="{A82415D3-DDE5-4D63-8CB3-23A5EC581B27}"/>
          </ac:cxnSpMkLst>
        </pc:cxnChg>
        <pc:cxnChg chg="add del">
          <ac:chgData name="Mike Nguyen" userId="6d8a00aa-e582-4338-9176-f36e2b6c16f4" providerId="ADAL" clId="{811813E0-737C-4AB6-A492-9056A6200BD2}" dt="2022-10-29T04:35:20.971" v="1137" actId="26606"/>
          <ac:cxnSpMkLst>
            <pc:docMk/>
            <pc:sldMk cId="2246525057" sldId="268"/>
            <ac:cxnSpMk id="15" creationId="{AD7193FB-6AE6-4B3B-8F89-56B55DD63B4D}"/>
          </ac:cxnSpMkLst>
        </pc:cxnChg>
        <pc:cxnChg chg="add">
          <ac:chgData name="Mike Nguyen" userId="6d8a00aa-e582-4338-9176-f36e2b6c16f4" providerId="ADAL" clId="{811813E0-737C-4AB6-A492-9056A6200BD2}" dt="2022-10-29T19:40:36.993" v="2389" actId="26606"/>
          <ac:cxnSpMkLst>
            <pc:docMk/>
            <pc:sldMk cId="2246525057" sldId="268"/>
            <ac:cxnSpMk id="34" creationId="{D2E961F1-4A28-4A5F-BBD4-6E400E5E6C75}"/>
          </ac:cxnSpMkLst>
        </pc:cxnChg>
        <pc:cxnChg chg="add">
          <ac:chgData name="Mike Nguyen" userId="6d8a00aa-e582-4338-9176-f36e2b6c16f4" providerId="ADAL" clId="{811813E0-737C-4AB6-A492-9056A6200BD2}" dt="2022-10-29T19:40:36.993" v="2389" actId="26606"/>
          <ac:cxnSpMkLst>
            <pc:docMk/>
            <pc:sldMk cId="2246525057" sldId="268"/>
            <ac:cxnSpMk id="38" creationId="{A82415D3-DDE5-4D63-8CB3-23A5EC581B27}"/>
          </ac:cxnSpMkLst>
        </pc:cxnChg>
        <pc:cxnChg chg="add">
          <ac:chgData name="Mike Nguyen" userId="6d8a00aa-e582-4338-9176-f36e2b6c16f4" providerId="ADAL" clId="{811813E0-737C-4AB6-A492-9056A6200BD2}" dt="2022-10-29T19:40:36.993" v="2389" actId="26606"/>
          <ac:cxnSpMkLst>
            <pc:docMk/>
            <pc:sldMk cId="2246525057" sldId="268"/>
            <ac:cxnSpMk id="40" creationId="{AD7193FB-6AE6-4B3B-8F89-56B55DD63B4D}"/>
          </ac:cxnSpMkLst>
        </pc:cxnChg>
      </pc:sldChg>
      <pc:sldChg chg="addSp delSp modSp new mod setBg modShow">
        <pc:chgData name="Mike Nguyen" userId="6d8a00aa-e582-4338-9176-f36e2b6c16f4" providerId="ADAL" clId="{811813E0-737C-4AB6-A492-9056A6200BD2}" dt="2022-10-29T17:45:02.284" v="2366" actId="729"/>
        <pc:sldMkLst>
          <pc:docMk/>
          <pc:sldMk cId="1527741363" sldId="269"/>
        </pc:sldMkLst>
        <pc:spChg chg="mod">
          <ac:chgData name="Mike Nguyen" userId="6d8a00aa-e582-4338-9176-f36e2b6c16f4" providerId="ADAL" clId="{811813E0-737C-4AB6-A492-9056A6200BD2}" dt="2022-10-29T17:44:57.964" v="2365" actId="26606"/>
          <ac:spMkLst>
            <pc:docMk/>
            <pc:sldMk cId="1527741363" sldId="269"/>
            <ac:spMk id="2" creationId="{7984C4FD-D00A-CA9D-A8F2-6E9CFCC5E3EC}"/>
          </ac:spMkLst>
        </pc:spChg>
        <pc:spChg chg="del">
          <ac:chgData name="Mike Nguyen" userId="6d8a00aa-e582-4338-9176-f36e2b6c16f4" providerId="ADAL" clId="{811813E0-737C-4AB6-A492-9056A6200BD2}" dt="2022-10-29T17:44:46.688" v="2363" actId="478"/>
          <ac:spMkLst>
            <pc:docMk/>
            <pc:sldMk cId="1527741363" sldId="269"/>
            <ac:spMk id="3" creationId="{82662F2A-8F62-F93E-72A2-C05A87C26CF1}"/>
          </ac:spMkLst>
        </pc:spChg>
        <pc:spChg chg="add">
          <ac:chgData name="Mike Nguyen" userId="6d8a00aa-e582-4338-9176-f36e2b6c16f4" providerId="ADAL" clId="{811813E0-737C-4AB6-A492-9056A6200BD2}" dt="2022-10-29T17:44:57.964" v="2365" actId="26606"/>
          <ac:spMkLst>
            <pc:docMk/>
            <pc:sldMk cId="1527741363" sldId="269"/>
            <ac:spMk id="9" creationId="{A4AC5506-6312-4701-8D3C-40187889A947}"/>
          </ac:spMkLst>
        </pc:spChg>
        <pc:graphicFrameChg chg="add mod modGraphic">
          <ac:chgData name="Mike Nguyen" userId="6d8a00aa-e582-4338-9176-f36e2b6c16f4" providerId="ADAL" clId="{811813E0-737C-4AB6-A492-9056A6200BD2}" dt="2022-10-29T17:44:57.964" v="2365" actId="26606"/>
          <ac:graphicFrameMkLst>
            <pc:docMk/>
            <pc:sldMk cId="1527741363" sldId="269"/>
            <ac:graphicFrameMk id="4" creationId="{00843CFD-90F3-42B9-48F5-08D6241EC2DB}"/>
          </ac:graphicFrameMkLst>
        </pc:graphicFrameChg>
      </pc:sldChg>
      <pc:sldChg chg="addSp delSp modSp new mod setBg modAnim modNotesTx">
        <pc:chgData name="Mike Nguyen" userId="6d8a00aa-e582-4338-9176-f36e2b6c16f4" providerId="ADAL" clId="{811813E0-737C-4AB6-A492-9056A6200BD2}" dt="2022-11-02T01:35:46.718" v="11531" actId="20577"/>
        <pc:sldMkLst>
          <pc:docMk/>
          <pc:sldMk cId="1354745757" sldId="270"/>
        </pc:sldMkLst>
        <pc:spChg chg="mod">
          <ac:chgData name="Mike Nguyen" userId="6d8a00aa-e582-4338-9176-f36e2b6c16f4" providerId="ADAL" clId="{811813E0-737C-4AB6-A492-9056A6200BD2}" dt="2022-10-31T17:53:01.847" v="8457" actId="26606"/>
          <ac:spMkLst>
            <pc:docMk/>
            <pc:sldMk cId="1354745757" sldId="270"/>
            <ac:spMk id="2" creationId="{1CCB83A3-6980-1FA7-062B-ED76E2FE2DC3}"/>
          </ac:spMkLst>
        </pc:spChg>
        <pc:spChg chg="mod">
          <ac:chgData name="Mike Nguyen" userId="6d8a00aa-e582-4338-9176-f36e2b6c16f4" providerId="ADAL" clId="{811813E0-737C-4AB6-A492-9056A6200BD2}" dt="2022-11-02T01:35:46.718" v="11531" actId="20577"/>
          <ac:spMkLst>
            <pc:docMk/>
            <pc:sldMk cId="1354745757" sldId="270"/>
            <ac:spMk id="3" creationId="{9FE1CFD9-79D8-2A1D-D249-902F2E1D895C}"/>
          </ac:spMkLst>
        </pc:spChg>
        <pc:spChg chg="add del">
          <ac:chgData name="Mike Nguyen" userId="6d8a00aa-e582-4338-9176-f36e2b6c16f4" providerId="ADAL" clId="{811813E0-737C-4AB6-A492-9056A6200BD2}" dt="2022-10-31T17:53:01.840" v="8456" actId="26606"/>
          <ac:spMkLst>
            <pc:docMk/>
            <pc:sldMk cId="1354745757" sldId="270"/>
            <ac:spMk id="8" creationId="{DAF1966E-FD40-4A4A-B61B-C4DF7FA05F06}"/>
          </ac:spMkLst>
        </pc:spChg>
        <pc:spChg chg="add del">
          <ac:chgData name="Mike Nguyen" userId="6d8a00aa-e582-4338-9176-f36e2b6c16f4" providerId="ADAL" clId="{811813E0-737C-4AB6-A492-9056A6200BD2}" dt="2022-10-31T17:53:01.840" v="8456" actId="26606"/>
          <ac:spMkLst>
            <pc:docMk/>
            <pc:sldMk cId="1354745757" sldId="270"/>
            <ac:spMk id="10" creationId="{047BFA19-D45E-416B-A404-7AF2F3F27017}"/>
          </ac:spMkLst>
        </pc:spChg>
        <pc:spChg chg="add del">
          <ac:chgData name="Mike Nguyen" userId="6d8a00aa-e582-4338-9176-f36e2b6c16f4" providerId="ADAL" clId="{811813E0-737C-4AB6-A492-9056A6200BD2}" dt="2022-10-31T17:53:01.840" v="8456" actId="26606"/>
          <ac:spMkLst>
            <pc:docMk/>
            <pc:sldMk cId="1354745757" sldId="270"/>
            <ac:spMk id="12" creationId="{8E0105E7-23DB-4CF2-8258-FF47C7620F6E}"/>
          </ac:spMkLst>
        </pc:spChg>
        <pc:spChg chg="add del">
          <ac:chgData name="Mike Nguyen" userId="6d8a00aa-e582-4338-9176-f36e2b6c16f4" providerId="ADAL" clId="{811813E0-737C-4AB6-A492-9056A6200BD2}" dt="2022-10-31T17:53:01.840" v="8456" actId="26606"/>
          <ac:spMkLst>
            <pc:docMk/>
            <pc:sldMk cId="1354745757" sldId="270"/>
            <ac:spMk id="14" creationId="{074B4F7D-14B2-478B-8BF5-01E4E0C5D263}"/>
          </ac:spMkLst>
        </pc:spChg>
        <pc:spChg chg="add">
          <ac:chgData name="Mike Nguyen" userId="6d8a00aa-e582-4338-9176-f36e2b6c16f4" providerId="ADAL" clId="{811813E0-737C-4AB6-A492-9056A6200BD2}" dt="2022-10-31T17:53:01.847" v="8457" actId="26606"/>
          <ac:spMkLst>
            <pc:docMk/>
            <pc:sldMk cId="1354745757" sldId="270"/>
            <ac:spMk id="16" creationId="{C7FA33FF-088D-4F16-95A2-2C64D353DEA8}"/>
          </ac:spMkLst>
        </pc:spChg>
        <pc:spChg chg="add">
          <ac:chgData name="Mike Nguyen" userId="6d8a00aa-e582-4338-9176-f36e2b6c16f4" providerId="ADAL" clId="{811813E0-737C-4AB6-A492-9056A6200BD2}" dt="2022-10-31T17:53:01.847" v="8457" actId="26606"/>
          <ac:spMkLst>
            <pc:docMk/>
            <pc:sldMk cId="1354745757" sldId="270"/>
            <ac:spMk id="17" creationId="{A376EFB1-01CF-419F-ABF1-2AF02BBFCBD1}"/>
          </ac:spMkLst>
        </pc:spChg>
        <pc:spChg chg="add">
          <ac:chgData name="Mike Nguyen" userId="6d8a00aa-e582-4338-9176-f36e2b6c16f4" providerId="ADAL" clId="{811813E0-737C-4AB6-A492-9056A6200BD2}" dt="2022-10-31T17:53:01.847" v="8457" actId="26606"/>
          <ac:spMkLst>
            <pc:docMk/>
            <pc:sldMk cId="1354745757" sldId="270"/>
            <ac:spMk id="18" creationId="{FF9DEA15-78BD-4750-AA18-B9F28A6D5AB8}"/>
          </ac:spMkLst>
        </pc:spChg>
      </pc:sldChg>
      <pc:sldChg chg="addSp modSp new mod setBg modAnim modNotesTx">
        <pc:chgData name="Mike Nguyen" userId="6d8a00aa-e582-4338-9176-f36e2b6c16f4" providerId="ADAL" clId="{811813E0-737C-4AB6-A492-9056A6200BD2}" dt="2022-11-02T01:34:36.154" v="11355" actId="313"/>
        <pc:sldMkLst>
          <pc:docMk/>
          <pc:sldMk cId="2703331607" sldId="271"/>
        </pc:sldMkLst>
        <pc:spChg chg="mod">
          <ac:chgData name="Mike Nguyen" userId="6d8a00aa-e582-4338-9176-f36e2b6c16f4" providerId="ADAL" clId="{811813E0-737C-4AB6-A492-9056A6200BD2}" dt="2022-10-31T17:54:14.993" v="8519" actId="26606"/>
          <ac:spMkLst>
            <pc:docMk/>
            <pc:sldMk cId="2703331607" sldId="271"/>
            <ac:spMk id="2" creationId="{40A3E89D-4872-5F4A-2B92-19D0143F141B}"/>
          </ac:spMkLst>
        </pc:spChg>
        <pc:spChg chg="mod">
          <ac:chgData name="Mike Nguyen" userId="6d8a00aa-e582-4338-9176-f36e2b6c16f4" providerId="ADAL" clId="{811813E0-737C-4AB6-A492-9056A6200BD2}" dt="2022-11-02T01:34:36.154" v="11355" actId="313"/>
          <ac:spMkLst>
            <pc:docMk/>
            <pc:sldMk cId="2703331607" sldId="271"/>
            <ac:spMk id="3" creationId="{EF7B56A1-26BA-D9DD-AA11-D0DA9DA3BEC9}"/>
          </ac:spMkLst>
        </pc:spChg>
        <pc:spChg chg="add">
          <ac:chgData name="Mike Nguyen" userId="6d8a00aa-e582-4338-9176-f36e2b6c16f4" providerId="ADAL" clId="{811813E0-737C-4AB6-A492-9056A6200BD2}" dt="2022-10-31T17:54:14.993" v="8519" actId="26606"/>
          <ac:spMkLst>
            <pc:docMk/>
            <pc:sldMk cId="2703331607" sldId="271"/>
            <ac:spMk id="8" creationId="{DAF1966E-FD40-4A4A-B61B-C4DF7FA05F06}"/>
          </ac:spMkLst>
        </pc:spChg>
        <pc:spChg chg="add">
          <ac:chgData name="Mike Nguyen" userId="6d8a00aa-e582-4338-9176-f36e2b6c16f4" providerId="ADAL" clId="{811813E0-737C-4AB6-A492-9056A6200BD2}" dt="2022-10-31T17:54:14.993" v="8519" actId="26606"/>
          <ac:spMkLst>
            <pc:docMk/>
            <pc:sldMk cId="2703331607" sldId="271"/>
            <ac:spMk id="10" creationId="{047BFA19-D45E-416B-A404-7AF2F3F27017}"/>
          </ac:spMkLst>
        </pc:spChg>
        <pc:spChg chg="add">
          <ac:chgData name="Mike Nguyen" userId="6d8a00aa-e582-4338-9176-f36e2b6c16f4" providerId="ADAL" clId="{811813E0-737C-4AB6-A492-9056A6200BD2}" dt="2022-10-31T17:54:14.993" v="8519" actId="26606"/>
          <ac:spMkLst>
            <pc:docMk/>
            <pc:sldMk cId="2703331607" sldId="271"/>
            <ac:spMk id="12" creationId="{8E0105E7-23DB-4CF2-8258-FF47C7620F6E}"/>
          </ac:spMkLst>
        </pc:spChg>
        <pc:spChg chg="add">
          <ac:chgData name="Mike Nguyen" userId="6d8a00aa-e582-4338-9176-f36e2b6c16f4" providerId="ADAL" clId="{811813E0-737C-4AB6-A492-9056A6200BD2}" dt="2022-10-31T17:54:14.993" v="8519" actId="26606"/>
          <ac:spMkLst>
            <pc:docMk/>
            <pc:sldMk cId="2703331607" sldId="271"/>
            <ac:spMk id="14" creationId="{074B4F7D-14B2-478B-8BF5-01E4E0C5D263}"/>
          </ac:spMkLst>
        </pc:spChg>
      </pc:sldChg>
      <pc:sldChg chg="addSp delSp modSp new mod modAnim modNotesTx">
        <pc:chgData name="Mike Nguyen" userId="6d8a00aa-e582-4338-9176-f36e2b6c16f4" providerId="ADAL" clId="{811813E0-737C-4AB6-A492-9056A6200BD2}" dt="2022-11-02T01:11:10.208" v="11018" actId="20577"/>
        <pc:sldMkLst>
          <pc:docMk/>
          <pc:sldMk cId="4260916260" sldId="272"/>
        </pc:sldMkLst>
        <pc:spChg chg="mod">
          <ac:chgData name="Mike Nguyen" userId="6d8a00aa-e582-4338-9176-f36e2b6c16f4" providerId="ADAL" clId="{811813E0-737C-4AB6-A492-9056A6200BD2}" dt="2022-11-01T23:37:16.953" v="8803" actId="27636"/>
          <ac:spMkLst>
            <pc:docMk/>
            <pc:sldMk cId="4260916260" sldId="272"/>
            <ac:spMk id="2" creationId="{6A45537E-1D90-E1FE-6782-EDD8AD39EF32}"/>
          </ac:spMkLst>
        </pc:spChg>
        <pc:spChg chg="del">
          <ac:chgData name="Mike Nguyen" userId="6d8a00aa-e582-4338-9176-f36e2b6c16f4" providerId="ADAL" clId="{811813E0-737C-4AB6-A492-9056A6200BD2}" dt="2022-11-01T23:32:48.226" v="8728" actId="478"/>
          <ac:spMkLst>
            <pc:docMk/>
            <pc:sldMk cId="4260916260" sldId="272"/>
            <ac:spMk id="3" creationId="{B5A1B36E-D7F5-93C6-15ED-0AF90BFA05EA}"/>
          </ac:spMkLst>
        </pc:spChg>
        <pc:spChg chg="add mod">
          <ac:chgData name="Mike Nguyen" userId="6d8a00aa-e582-4338-9176-f36e2b6c16f4" providerId="ADAL" clId="{811813E0-737C-4AB6-A492-9056A6200BD2}" dt="2022-11-01T23:37:23.452" v="8804" actId="1076"/>
          <ac:spMkLst>
            <pc:docMk/>
            <pc:sldMk cId="4260916260" sldId="272"/>
            <ac:spMk id="7" creationId="{54951060-285F-636A-B442-DEF647DF0B05}"/>
          </ac:spMkLst>
        </pc:spChg>
        <pc:spChg chg="add mod">
          <ac:chgData name="Mike Nguyen" userId="6d8a00aa-e582-4338-9176-f36e2b6c16f4" providerId="ADAL" clId="{811813E0-737C-4AB6-A492-9056A6200BD2}" dt="2022-11-01T23:37:23.452" v="8804" actId="1076"/>
          <ac:spMkLst>
            <pc:docMk/>
            <pc:sldMk cId="4260916260" sldId="272"/>
            <ac:spMk id="8" creationId="{58A29D07-6AED-20A2-4A9F-AE075DDAC0FB}"/>
          </ac:spMkLst>
        </pc:spChg>
        <pc:spChg chg="add mod">
          <ac:chgData name="Mike Nguyen" userId="6d8a00aa-e582-4338-9176-f36e2b6c16f4" providerId="ADAL" clId="{811813E0-737C-4AB6-A492-9056A6200BD2}" dt="2022-11-02T00:49:02.213" v="10738" actId="20577"/>
          <ac:spMkLst>
            <pc:docMk/>
            <pc:sldMk cId="4260916260" sldId="272"/>
            <ac:spMk id="9" creationId="{01DCD0D7-ECB0-CF96-8F1F-9AAB02DC8E49}"/>
          </ac:spMkLst>
        </pc:spChg>
        <pc:spChg chg="add mod">
          <ac:chgData name="Mike Nguyen" userId="6d8a00aa-e582-4338-9176-f36e2b6c16f4" providerId="ADAL" clId="{811813E0-737C-4AB6-A492-9056A6200BD2}" dt="2022-11-01T23:38:15.387" v="8841" actId="1076"/>
          <ac:spMkLst>
            <pc:docMk/>
            <pc:sldMk cId="4260916260" sldId="272"/>
            <ac:spMk id="15" creationId="{613CB1EE-1FF9-F565-0D0D-2952E32F0BD4}"/>
          </ac:spMkLst>
        </pc:spChg>
        <pc:spChg chg="add mod">
          <ac:chgData name="Mike Nguyen" userId="6d8a00aa-e582-4338-9176-f36e2b6c16f4" providerId="ADAL" clId="{811813E0-737C-4AB6-A492-9056A6200BD2}" dt="2022-11-01T23:38:19.016" v="8842" actId="1076"/>
          <ac:spMkLst>
            <pc:docMk/>
            <pc:sldMk cId="4260916260" sldId="272"/>
            <ac:spMk id="16" creationId="{1B60AEAB-3E82-523A-8DAB-5442B0CBC1B0}"/>
          </ac:spMkLst>
        </pc:spChg>
        <pc:spChg chg="add mod">
          <ac:chgData name="Mike Nguyen" userId="6d8a00aa-e582-4338-9176-f36e2b6c16f4" providerId="ADAL" clId="{811813E0-737C-4AB6-A492-9056A6200BD2}" dt="2022-11-01T23:38:34.166" v="8850" actId="1036"/>
          <ac:spMkLst>
            <pc:docMk/>
            <pc:sldMk cId="4260916260" sldId="272"/>
            <ac:spMk id="18" creationId="{41137AD6-FB7A-D8CF-A599-C68CBCC989E8}"/>
          </ac:spMkLst>
        </pc:spChg>
        <pc:spChg chg="add mod">
          <ac:chgData name="Mike Nguyen" userId="6d8a00aa-e582-4338-9176-f36e2b6c16f4" providerId="ADAL" clId="{811813E0-737C-4AB6-A492-9056A6200BD2}" dt="2022-11-01T23:38:23.420" v="8843" actId="1076"/>
          <ac:spMkLst>
            <pc:docMk/>
            <pc:sldMk cId="4260916260" sldId="272"/>
            <ac:spMk id="19" creationId="{CC01034E-1997-B34A-FA5C-B6B4D60B23A9}"/>
          </ac:spMkLst>
        </pc:spChg>
        <pc:spChg chg="add mod">
          <ac:chgData name="Mike Nguyen" userId="6d8a00aa-e582-4338-9176-f36e2b6c16f4" providerId="ADAL" clId="{811813E0-737C-4AB6-A492-9056A6200BD2}" dt="2022-11-01T23:40:17.704" v="8861" actId="1076"/>
          <ac:spMkLst>
            <pc:docMk/>
            <pc:sldMk cId="4260916260" sldId="272"/>
            <ac:spMk id="23" creationId="{33632A04-B57D-2002-2529-8DE98F85136E}"/>
          </ac:spMkLst>
        </pc:spChg>
        <pc:spChg chg="add mod">
          <ac:chgData name="Mike Nguyen" userId="6d8a00aa-e582-4338-9176-f36e2b6c16f4" providerId="ADAL" clId="{811813E0-737C-4AB6-A492-9056A6200BD2}" dt="2022-11-01T23:40:13.188" v="8860" actId="1035"/>
          <ac:spMkLst>
            <pc:docMk/>
            <pc:sldMk cId="4260916260" sldId="272"/>
            <ac:spMk id="24" creationId="{9A2167DA-A1A1-E071-6581-A3597DAA17BF}"/>
          </ac:spMkLst>
        </pc:spChg>
        <pc:spChg chg="add mod">
          <ac:chgData name="Mike Nguyen" userId="6d8a00aa-e582-4338-9176-f36e2b6c16f4" providerId="ADAL" clId="{811813E0-737C-4AB6-A492-9056A6200BD2}" dt="2022-11-01T23:42:31.895" v="8931" actId="1035"/>
          <ac:spMkLst>
            <pc:docMk/>
            <pc:sldMk cId="4260916260" sldId="272"/>
            <ac:spMk id="26" creationId="{B205E70C-9360-0027-A35D-AA5ABCF0D333}"/>
          </ac:spMkLst>
        </pc:spChg>
        <pc:spChg chg="add mod">
          <ac:chgData name="Mike Nguyen" userId="6d8a00aa-e582-4338-9176-f36e2b6c16f4" providerId="ADAL" clId="{811813E0-737C-4AB6-A492-9056A6200BD2}" dt="2022-11-01T23:42:24.792" v="8922" actId="14100"/>
          <ac:spMkLst>
            <pc:docMk/>
            <pc:sldMk cId="4260916260" sldId="272"/>
            <ac:spMk id="27" creationId="{D5B66364-B4C8-668C-E2DD-3E9DA88E7C49}"/>
          </ac:spMkLst>
        </pc:spChg>
        <pc:spChg chg="add mod">
          <ac:chgData name="Mike Nguyen" userId="6d8a00aa-e582-4338-9176-f36e2b6c16f4" providerId="ADAL" clId="{811813E0-737C-4AB6-A492-9056A6200BD2}" dt="2022-11-01T23:41:36.171" v="8905" actId="14100"/>
          <ac:spMkLst>
            <pc:docMk/>
            <pc:sldMk cId="4260916260" sldId="272"/>
            <ac:spMk id="29" creationId="{7F986BAC-424A-00D2-1BE2-A6C09FC69DFB}"/>
          </ac:spMkLst>
        </pc:spChg>
        <pc:spChg chg="add mod">
          <ac:chgData name="Mike Nguyen" userId="6d8a00aa-e582-4338-9176-f36e2b6c16f4" providerId="ADAL" clId="{811813E0-737C-4AB6-A492-9056A6200BD2}" dt="2022-11-01T23:41:46.181" v="8909" actId="14100"/>
          <ac:spMkLst>
            <pc:docMk/>
            <pc:sldMk cId="4260916260" sldId="272"/>
            <ac:spMk id="30" creationId="{BE931FA6-63DC-A98E-7967-228C556230A3}"/>
          </ac:spMkLst>
        </pc:spChg>
        <pc:picChg chg="add mod">
          <ac:chgData name="Mike Nguyen" userId="6d8a00aa-e582-4338-9176-f36e2b6c16f4" providerId="ADAL" clId="{811813E0-737C-4AB6-A492-9056A6200BD2}" dt="2022-11-01T23:37:55.388" v="8839" actId="1076"/>
          <ac:picMkLst>
            <pc:docMk/>
            <pc:sldMk cId="4260916260" sldId="272"/>
            <ac:picMk id="14" creationId="{C5DC4BF0-DEBC-A586-D4AD-23B24A98D3D7}"/>
          </ac:picMkLst>
        </pc:picChg>
        <pc:picChg chg="add mod">
          <ac:chgData name="Mike Nguyen" userId="6d8a00aa-e582-4338-9176-f36e2b6c16f4" providerId="ADAL" clId="{811813E0-737C-4AB6-A492-9056A6200BD2}" dt="2022-11-01T23:37:58.913" v="8840" actId="1076"/>
          <ac:picMkLst>
            <pc:docMk/>
            <pc:sldMk cId="4260916260" sldId="272"/>
            <ac:picMk id="17" creationId="{5B7546FA-AF68-DE9A-B034-CB14E90AB207}"/>
          </ac:picMkLst>
        </pc:picChg>
        <pc:picChg chg="add mod">
          <ac:chgData name="Mike Nguyen" userId="6d8a00aa-e582-4338-9176-f36e2b6c16f4" providerId="ADAL" clId="{811813E0-737C-4AB6-A492-9056A6200BD2}" dt="2022-11-01T23:40:05.188" v="8856" actId="1076"/>
          <ac:picMkLst>
            <pc:docMk/>
            <pc:sldMk cId="4260916260" sldId="272"/>
            <ac:picMk id="22" creationId="{BEE56991-0146-D59D-920C-86E3198BA41F}"/>
          </ac:picMkLst>
        </pc:picChg>
        <pc:picChg chg="add mod">
          <ac:chgData name="Mike Nguyen" userId="6d8a00aa-e582-4338-9176-f36e2b6c16f4" providerId="ADAL" clId="{811813E0-737C-4AB6-A492-9056A6200BD2}" dt="2022-11-01T23:41:51.911" v="8913" actId="1076"/>
          <ac:picMkLst>
            <pc:docMk/>
            <pc:sldMk cId="4260916260" sldId="272"/>
            <ac:picMk id="25" creationId="{19B7AC4F-69FF-F617-2465-80A2DB0840D5}"/>
          </ac:picMkLst>
        </pc:picChg>
        <pc:picChg chg="add mod">
          <ac:chgData name="Mike Nguyen" userId="6d8a00aa-e582-4338-9176-f36e2b6c16f4" providerId="ADAL" clId="{811813E0-737C-4AB6-A492-9056A6200BD2}" dt="2022-11-01T23:41:38.801" v="8907" actId="1076"/>
          <ac:picMkLst>
            <pc:docMk/>
            <pc:sldMk cId="4260916260" sldId="272"/>
            <ac:picMk id="28" creationId="{F745D5DE-B086-7310-937E-B5FD9EDC62A5}"/>
          </ac:picMkLst>
        </pc:picChg>
        <pc:cxnChg chg="add mod">
          <ac:chgData name="Mike Nguyen" userId="6d8a00aa-e582-4338-9176-f36e2b6c16f4" providerId="ADAL" clId="{811813E0-737C-4AB6-A492-9056A6200BD2}" dt="2022-11-01T23:37:27.880" v="8806" actId="14100"/>
          <ac:cxnSpMkLst>
            <pc:docMk/>
            <pc:sldMk cId="4260916260" sldId="272"/>
            <ac:cxnSpMk id="5" creationId="{A15E30B9-4CB6-BCF9-2156-24B79262D1D0}"/>
          </ac:cxnSpMkLst>
        </pc:cxnChg>
        <pc:cxnChg chg="add mod">
          <ac:chgData name="Mike Nguyen" userId="6d8a00aa-e582-4338-9176-f36e2b6c16f4" providerId="ADAL" clId="{811813E0-737C-4AB6-A492-9056A6200BD2}" dt="2022-11-01T23:37:30.478" v="8807" actId="14100"/>
          <ac:cxnSpMkLst>
            <pc:docMk/>
            <pc:sldMk cId="4260916260" sldId="272"/>
            <ac:cxnSpMk id="6" creationId="{135D1B25-2E5B-8632-4A76-77F058F42A59}"/>
          </ac:cxnSpMkLst>
        </pc:cxnChg>
      </pc:sldChg>
      <pc:sldChg chg="addSp delSp modSp new mod setBg modAnim modNotesTx">
        <pc:chgData name="Mike Nguyen" userId="6d8a00aa-e582-4338-9176-f36e2b6c16f4" providerId="ADAL" clId="{811813E0-737C-4AB6-A492-9056A6200BD2}" dt="2022-11-02T00:29:21.306" v="9588"/>
        <pc:sldMkLst>
          <pc:docMk/>
          <pc:sldMk cId="2068385007" sldId="273"/>
        </pc:sldMkLst>
        <pc:spChg chg="mod">
          <ac:chgData name="Mike Nguyen" userId="6d8a00aa-e582-4338-9176-f36e2b6c16f4" providerId="ADAL" clId="{811813E0-737C-4AB6-A492-9056A6200BD2}" dt="2022-11-02T00:22:27.202" v="9421" actId="26606"/>
          <ac:spMkLst>
            <pc:docMk/>
            <pc:sldMk cId="2068385007" sldId="273"/>
            <ac:spMk id="2" creationId="{B4C72E01-4B23-EF10-4072-F28B091C639F}"/>
          </ac:spMkLst>
        </pc:spChg>
        <pc:spChg chg="del mod">
          <ac:chgData name="Mike Nguyen" userId="6d8a00aa-e582-4338-9176-f36e2b6c16f4" providerId="ADAL" clId="{811813E0-737C-4AB6-A492-9056A6200BD2}" dt="2022-11-02T00:20:56.149" v="9361" actId="478"/>
          <ac:spMkLst>
            <pc:docMk/>
            <pc:sldMk cId="2068385007" sldId="273"/>
            <ac:spMk id="3" creationId="{FA501EC6-2EE5-46D5-6B90-5295A0B88389}"/>
          </ac:spMkLst>
        </pc:spChg>
        <pc:spChg chg="add mod">
          <ac:chgData name="Mike Nguyen" userId="6d8a00aa-e582-4338-9176-f36e2b6c16f4" providerId="ADAL" clId="{811813E0-737C-4AB6-A492-9056A6200BD2}" dt="2022-11-02T00:24:01.070" v="9454" actId="14100"/>
          <ac:spMkLst>
            <pc:docMk/>
            <pc:sldMk cId="2068385007" sldId="273"/>
            <ac:spMk id="5" creationId="{C2B915C5-C9F7-8B48-70C2-9DA7608C9BBE}"/>
          </ac:spMkLst>
        </pc:spChg>
        <pc:spChg chg="add mod">
          <ac:chgData name="Mike Nguyen" userId="6d8a00aa-e582-4338-9176-f36e2b6c16f4" providerId="ADAL" clId="{811813E0-737C-4AB6-A492-9056A6200BD2}" dt="2022-11-02T00:24:17.630" v="9458" actId="1035"/>
          <ac:spMkLst>
            <pc:docMk/>
            <pc:sldMk cId="2068385007" sldId="273"/>
            <ac:spMk id="6" creationId="{45839EAA-45C2-6D44-BB28-BBE0D8644CB6}"/>
          </ac:spMkLst>
        </pc:spChg>
        <pc:spChg chg="add mod">
          <ac:chgData name="Mike Nguyen" userId="6d8a00aa-e582-4338-9176-f36e2b6c16f4" providerId="ADAL" clId="{811813E0-737C-4AB6-A492-9056A6200BD2}" dt="2022-11-02T00:25:53.894" v="9523" actId="207"/>
          <ac:spMkLst>
            <pc:docMk/>
            <pc:sldMk cId="2068385007" sldId="273"/>
            <ac:spMk id="7" creationId="{2C453579-4E0A-8135-DE0F-4D1FE90CC9D6}"/>
          </ac:spMkLst>
        </pc:spChg>
        <pc:spChg chg="add del">
          <ac:chgData name="Mike Nguyen" userId="6d8a00aa-e582-4338-9176-f36e2b6c16f4" providerId="ADAL" clId="{811813E0-737C-4AB6-A492-9056A6200BD2}" dt="2022-11-02T00:23:06.533" v="9426" actId="26606"/>
          <ac:spMkLst>
            <pc:docMk/>
            <pc:sldMk cId="2068385007" sldId="273"/>
            <ac:spMk id="9" creationId="{A4AC5506-6312-4701-8D3C-40187889A947}"/>
          </ac:spMkLst>
        </pc:spChg>
        <pc:spChg chg="add del mod">
          <ac:chgData name="Mike Nguyen" userId="6d8a00aa-e582-4338-9176-f36e2b6c16f4" providerId="ADAL" clId="{811813E0-737C-4AB6-A492-9056A6200BD2}" dt="2022-11-02T00:28:56.351" v="9583" actId="478"/>
          <ac:spMkLst>
            <pc:docMk/>
            <pc:sldMk cId="2068385007" sldId="273"/>
            <ac:spMk id="13" creationId="{E3A4C0CB-A0A2-1E19-C22D-09EE55BD3A58}"/>
          </ac:spMkLst>
        </pc:spChg>
        <pc:spChg chg="add del">
          <ac:chgData name="Mike Nguyen" userId="6d8a00aa-e582-4338-9176-f36e2b6c16f4" providerId="ADAL" clId="{811813E0-737C-4AB6-A492-9056A6200BD2}" dt="2022-11-02T00:23:06.448" v="9425" actId="26606"/>
          <ac:spMkLst>
            <pc:docMk/>
            <pc:sldMk cId="2068385007" sldId="273"/>
            <ac:spMk id="14" creationId="{A4AC5506-6312-4701-8D3C-40187889A947}"/>
          </ac:spMkLst>
        </pc:spChg>
        <pc:spChg chg="add mod">
          <ac:chgData name="Mike Nguyen" userId="6d8a00aa-e582-4338-9176-f36e2b6c16f4" providerId="ADAL" clId="{811813E0-737C-4AB6-A492-9056A6200BD2}" dt="2022-11-02T00:29:05.387" v="9586" actId="14100"/>
          <ac:spMkLst>
            <pc:docMk/>
            <pc:sldMk cId="2068385007" sldId="273"/>
            <ac:spMk id="15" creationId="{A09791A5-1F00-F7D1-ACC2-278091DF5238}"/>
          </ac:spMkLst>
        </pc:spChg>
        <pc:spChg chg="add">
          <ac:chgData name="Mike Nguyen" userId="6d8a00aa-e582-4338-9176-f36e2b6c16f4" providerId="ADAL" clId="{811813E0-737C-4AB6-A492-9056A6200BD2}" dt="2022-11-02T00:23:06.533" v="9426" actId="26606"/>
          <ac:spMkLst>
            <pc:docMk/>
            <pc:sldMk cId="2068385007" sldId="273"/>
            <ac:spMk id="16" creationId="{A4AC5506-6312-4701-8D3C-40187889A947}"/>
          </ac:spMkLst>
        </pc:spChg>
        <pc:graphicFrameChg chg="add mod modGraphic">
          <ac:chgData name="Mike Nguyen" userId="6d8a00aa-e582-4338-9176-f36e2b6c16f4" providerId="ADAL" clId="{811813E0-737C-4AB6-A492-9056A6200BD2}" dt="2022-11-02T00:23:53.396" v="9451" actId="12385"/>
          <ac:graphicFrameMkLst>
            <pc:docMk/>
            <pc:sldMk cId="2068385007" sldId="273"/>
            <ac:graphicFrameMk id="4" creationId="{075D9AF8-0F81-9C6F-0BBD-1DB78347360E}"/>
          </ac:graphicFrameMkLst>
        </pc:graphicFrameChg>
        <pc:picChg chg="add del mod">
          <ac:chgData name="Mike Nguyen" userId="6d8a00aa-e582-4338-9176-f36e2b6c16f4" providerId="ADAL" clId="{811813E0-737C-4AB6-A492-9056A6200BD2}" dt="2022-11-02T00:27:21.839" v="9533" actId="478"/>
          <ac:picMkLst>
            <pc:docMk/>
            <pc:sldMk cId="2068385007" sldId="273"/>
            <ac:picMk id="10" creationId="{0E1BB889-DA4D-C3E8-A482-920685F9CF8B}"/>
          </ac:picMkLst>
        </pc:picChg>
        <pc:picChg chg="add mod">
          <ac:chgData name="Mike Nguyen" userId="6d8a00aa-e582-4338-9176-f36e2b6c16f4" providerId="ADAL" clId="{811813E0-737C-4AB6-A492-9056A6200BD2}" dt="2022-11-02T00:27:49.846" v="9538" actId="1076"/>
          <ac:picMkLst>
            <pc:docMk/>
            <pc:sldMk cId="2068385007" sldId="273"/>
            <ac:picMk id="12" creationId="{FE3D7A5D-9992-7BB1-8DF4-8E5494F99B68}"/>
          </ac:picMkLst>
        </pc:picChg>
      </pc:sldChg>
      <pc:sldChg chg="addSp modSp new mod setBg modAnim">
        <pc:chgData name="Mike Nguyen" userId="6d8a00aa-e582-4338-9176-f36e2b6c16f4" providerId="ADAL" clId="{811813E0-737C-4AB6-A492-9056A6200BD2}" dt="2022-11-02T02:40:34.044" v="12026"/>
        <pc:sldMkLst>
          <pc:docMk/>
          <pc:sldMk cId="486577842" sldId="274"/>
        </pc:sldMkLst>
        <pc:spChg chg="mod">
          <ac:chgData name="Mike Nguyen" userId="6d8a00aa-e582-4338-9176-f36e2b6c16f4" providerId="ADAL" clId="{811813E0-737C-4AB6-A492-9056A6200BD2}" dt="2022-11-02T01:41:22.862" v="12005" actId="26606"/>
          <ac:spMkLst>
            <pc:docMk/>
            <pc:sldMk cId="486577842" sldId="274"/>
            <ac:spMk id="2" creationId="{C6728BBB-6D21-4981-D864-4AD2AED5BB9E}"/>
          </ac:spMkLst>
        </pc:spChg>
        <pc:spChg chg="mod">
          <ac:chgData name="Mike Nguyen" userId="6d8a00aa-e582-4338-9176-f36e2b6c16f4" providerId="ADAL" clId="{811813E0-737C-4AB6-A492-9056A6200BD2}" dt="2022-11-02T02:40:19.931" v="12019" actId="20578"/>
          <ac:spMkLst>
            <pc:docMk/>
            <pc:sldMk cId="486577842" sldId="274"/>
            <ac:spMk id="3" creationId="{1A618BBC-24B3-D412-EA00-BFCD45286D37}"/>
          </ac:spMkLst>
        </pc:spChg>
        <pc:spChg chg="add">
          <ac:chgData name="Mike Nguyen" userId="6d8a00aa-e582-4338-9176-f36e2b6c16f4" providerId="ADAL" clId="{811813E0-737C-4AB6-A492-9056A6200BD2}" dt="2022-11-02T01:41:22.862" v="12005" actId="26606"/>
          <ac:spMkLst>
            <pc:docMk/>
            <pc:sldMk cId="486577842" sldId="274"/>
            <ac:spMk id="8" creationId="{70DFC902-7D23-471A-B557-B6B6917D7A0D}"/>
          </ac:spMkLst>
        </pc:spChg>
        <pc:spChg chg="add">
          <ac:chgData name="Mike Nguyen" userId="6d8a00aa-e582-4338-9176-f36e2b6c16f4" providerId="ADAL" clId="{811813E0-737C-4AB6-A492-9056A6200BD2}" dt="2022-11-02T01:41:22.862" v="12005" actId="26606"/>
          <ac:spMkLst>
            <pc:docMk/>
            <pc:sldMk cId="486577842" sldId="274"/>
            <ac:spMk id="10" creationId="{A55D5633-D557-4DCA-982C-FF36EB7A1C00}"/>
          </ac:spMkLst>
        </pc:spChg>
        <pc:spChg chg="add">
          <ac:chgData name="Mike Nguyen" userId="6d8a00aa-e582-4338-9176-f36e2b6c16f4" providerId="ADAL" clId="{811813E0-737C-4AB6-A492-9056A6200BD2}" dt="2022-11-02T01:41:22.862" v="12005" actId="26606"/>
          <ac:spMkLst>
            <pc:docMk/>
            <pc:sldMk cId="486577842" sldId="274"/>
            <ac:spMk id="12" creationId="{450D3AD2-FA80-415F-A9CE-54D884561CD7}"/>
          </ac:spMkLst>
        </pc:spChg>
      </pc:sldChg>
      <pc:sldChg chg="addSp delSp modSp new mod setBg modAnim">
        <pc:chgData name="Mike Nguyen" userId="6d8a00aa-e582-4338-9176-f36e2b6c16f4" providerId="ADAL" clId="{811813E0-737C-4AB6-A492-9056A6200BD2}" dt="2022-11-03T23:31:13.964" v="12353" actId="20577"/>
        <pc:sldMkLst>
          <pc:docMk/>
          <pc:sldMk cId="2696511133" sldId="275"/>
        </pc:sldMkLst>
        <pc:spChg chg="mod">
          <ac:chgData name="Mike Nguyen" userId="6d8a00aa-e582-4338-9176-f36e2b6c16f4" providerId="ADAL" clId="{811813E0-737C-4AB6-A492-9056A6200BD2}" dt="2022-11-02T01:32:54.354" v="11184" actId="26606"/>
          <ac:spMkLst>
            <pc:docMk/>
            <pc:sldMk cId="2696511133" sldId="275"/>
            <ac:spMk id="2" creationId="{C0BF3C91-B4E8-7147-24E4-75817D8132B4}"/>
          </ac:spMkLst>
        </pc:spChg>
        <pc:spChg chg="mod">
          <ac:chgData name="Mike Nguyen" userId="6d8a00aa-e582-4338-9176-f36e2b6c16f4" providerId="ADAL" clId="{811813E0-737C-4AB6-A492-9056A6200BD2}" dt="2022-11-03T23:31:13.964" v="12353" actId="20577"/>
          <ac:spMkLst>
            <pc:docMk/>
            <pc:sldMk cId="2696511133" sldId="275"/>
            <ac:spMk id="3" creationId="{7014EB04-E680-CDC2-7FC9-88E29375FD2D}"/>
          </ac:spMkLst>
        </pc:spChg>
        <pc:spChg chg="add del">
          <ac:chgData name="Mike Nguyen" userId="6d8a00aa-e582-4338-9176-f36e2b6c16f4" providerId="ADAL" clId="{811813E0-737C-4AB6-A492-9056A6200BD2}" dt="2022-11-02T01:31:42.702" v="11173" actId="26606"/>
          <ac:spMkLst>
            <pc:docMk/>
            <pc:sldMk cId="2696511133" sldId="275"/>
            <ac:spMk id="5" creationId="{429917F3-0560-4C6F-B265-458B218C4B87}"/>
          </ac:spMkLst>
        </pc:spChg>
        <pc:spChg chg="add del">
          <ac:chgData name="Mike Nguyen" userId="6d8a00aa-e582-4338-9176-f36e2b6c16f4" providerId="ADAL" clId="{811813E0-737C-4AB6-A492-9056A6200BD2}" dt="2022-11-02T01:31:11.272" v="11165" actId="26606"/>
          <ac:spMkLst>
            <pc:docMk/>
            <pc:sldMk cId="2696511133" sldId="275"/>
            <ac:spMk id="8" creationId="{100EDD19-6802-4EC3-95CE-CFFAB042CFD6}"/>
          </ac:spMkLst>
        </pc:spChg>
        <pc:spChg chg="add del">
          <ac:chgData name="Mike Nguyen" userId="6d8a00aa-e582-4338-9176-f36e2b6c16f4" providerId="ADAL" clId="{811813E0-737C-4AB6-A492-9056A6200BD2}" dt="2022-11-02T01:31:11.272" v="11165" actId="26606"/>
          <ac:spMkLst>
            <pc:docMk/>
            <pc:sldMk cId="2696511133" sldId="275"/>
            <ac:spMk id="10" creationId="{DB17E863-922E-4C26-BD64-E8FD41D28661}"/>
          </ac:spMkLst>
        </pc:spChg>
        <pc:spChg chg="add del">
          <ac:chgData name="Mike Nguyen" userId="6d8a00aa-e582-4338-9176-f36e2b6c16f4" providerId="ADAL" clId="{811813E0-737C-4AB6-A492-9056A6200BD2}" dt="2022-11-02T01:31:24.037" v="11167" actId="26606"/>
          <ac:spMkLst>
            <pc:docMk/>
            <pc:sldMk cId="2696511133" sldId="275"/>
            <ac:spMk id="12" creationId="{488333BA-AE6E-427A-9B16-A39C8073F4EB}"/>
          </ac:spMkLst>
        </pc:spChg>
        <pc:spChg chg="add del">
          <ac:chgData name="Mike Nguyen" userId="6d8a00aa-e582-4338-9176-f36e2b6c16f4" providerId="ADAL" clId="{811813E0-737C-4AB6-A492-9056A6200BD2}" dt="2022-11-02T01:31:24.037" v="11167" actId="26606"/>
          <ac:spMkLst>
            <pc:docMk/>
            <pc:sldMk cId="2696511133" sldId="275"/>
            <ac:spMk id="13" creationId="{F98ED85F-DCEE-4B50-802E-71A6E3E12B04}"/>
          </ac:spMkLst>
        </pc:spChg>
        <pc:spChg chg="add del">
          <ac:chgData name="Mike Nguyen" userId="6d8a00aa-e582-4338-9176-f36e2b6c16f4" providerId="ADAL" clId="{811813E0-737C-4AB6-A492-9056A6200BD2}" dt="2022-11-02T01:31:45.990" v="11175" actId="26606"/>
          <ac:spMkLst>
            <pc:docMk/>
            <pc:sldMk cId="2696511133" sldId="275"/>
            <ac:spMk id="14" creationId="{100EDD19-6802-4EC3-95CE-CFFAB042CFD6}"/>
          </ac:spMkLst>
        </pc:spChg>
        <pc:spChg chg="add del">
          <ac:chgData name="Mike Nguyen" userId="6d8a00aa-e582-4338-9176-f36e2b6c16f4" providerId="ADAL" clId="{811813E0-737C-4AB6-A492-9056A6200BD2}" dt="2022-11-02T01:31:26.963" v="11169" actId="26606"/>
          <ac:spMkLst>
            <pc:docMk/>
            <pc:sldMk cId="2696511133" sldId="275"/>
            <ac:spMk id="15" creationId="{33CD251C-A887-4D2F-925B-FC097198538B}"/>
          </ac:spMkLst>
        </pc:spChg>
        <pc:spChg chg="add del">
          <ac:chgData name="Mike Nguyen" userId="6d8a00aa-e582-4338-9176-f36e2b6c16f4" providerId="ADAL" clId="{811813E0-737C-4AB6-A492-9056A6200BD2}" dt="2022-11-02T01:31:26.963" v="11169" actId="26606"/>
          <ac:spMkLst>
            <pc:docMk/>
            <pc:sldMk cId="2696511133" sldId="275"/>
            <ac:spMk id="16" creationId="{B19D093C-27FB-4032-B282-42C4563F257C}"/>
          </ac:spMkLst>
        </pc:spChg>
        <pc:spChg chg="add del">
          <ac:chgData name="Mike Nguyen" userId="6d8a00aa-e582-4338-9176-f36e2b6c16f4" providerId="ADAL" clId="{811813E0-737C-4AB6-A492-9056A6200BD2}" dt="2022-11-02T01:31:45.990" v="11175" actId="26606"/>
          <ac:spMkLst>
            <pc:docMk/>
            <pc:sldMk cId="2696511133" sldId="275"/>
            <ac:spMk id="18" creationId="{DB17E863-922E-4C26-BD64-E8FD41D28661}"/>
          </ac:spMkLst>
        </pc:spChg>
        <pc:spChg chg="add del">
          <ac:chgData name="Mike Nguyen" userId="6d8a00aa-e582-4338-9176-f36e2b6c16f4" providerId="ADAL" clId="{811813E0-737C-4AB6-A492-9056A6200BD2}" dt="2022-11-02T01:31:31.156" v="11171" actId="26606"/>
          <ac:spMkLst>
            <pc:docMk/>
            <pc:sldMk cId="2696511133" sldId="275"/>
            <ac:spMk id="20" creationId="{1B15ED52-F352-441B-82BF-E0EA34836D08}"/>
          </ac:spMkLst>
        </pc:spChg>
        <pc:spChg chg="add del">
          <ac:chgData name="Mike Nguyen" userId="6d8a00aa-e582-4338-9176-f36e2b6c16f4" providerId="ADAL" clId="{811813E0-737C-4AB6-A492-9056A6200BD2}" dt="2022-11-02T01:31:31.156" v="11171" actId="26606"/>
          <ac:spMkLst>
            <pc:docMk/>
            <pc:sldMk cId="2696511133" sldId="275"/>
            <ac:spMk id="21" creationId="{3B2E3793-BFE6-45A2-9B7B-E18844431C99}"/>
          </ac:spMkLst>
        </pc:spChg>
        <pc:spChg chg="add del">
          <ac:chgData name="Mike Nguyen" userId="6d8a00aa-e582-4338-9176-f36e2b6c16f4" providerId="ADAL" clId="{811813E0-737C-4AB6-A492-9056A6200BD2}" dt="2022-11-02T01:31:31.156" v="11171" actId="26606"/>
          <ac:spMkLst>
            <pc:docMk/>
            <pc:sldMk cId="2696511133" sldId="275"/>
            <ac:spMk id="22" creationId="{BC4C4868-CB8F-4AF9-9CDB-8108F2C19B67}"/>
          </ac:spMkLst>
        </pc:spChg>
        <pc:spChg chg="add del">
          <ac:chgData name="Mike Nguyen" userId="6d8a00aa-e582-4338-9176-f36e2b6c16f4" providerId="ADAL" clId="{811813E0-737C-4AB6-A492-9056A6200BD2}" dt="2022-11-02T01:31:31.156" v="11171" actId="26606"/>
          <ac:spMkLst>
            <pc:docMk/>
            <pc:sldMk cId="2696511133" sldId="275"/>
            <ac:spMk id="23" creationId="{375E0459-6403-40CD-989D-56A4407CA12E}"/>
          </ac:spMkLst>
        </pc:spChg>
        <pc:spChg chg="add del">
          <ac:chgData name="Mike Nguyen" userId="6d8a00aa-e582-4338-9176-f36e2b6c16f4" providerId="ADAL" clId="{811813E0-737C-4AB6-A492-9056A6200BD2}" dt="2022-11-02T01:31:31.156" v="11171" actId="26606"/>
          <ac:spMkLst>
            <pc:docMk/>
            <pc:sldMk cId="2696511133" sldId="275"/>
            <ac:spMk id="24" creationId="{53E5B1A8-3AC9-4BD1-9BBC-78CA94F2D1BA}"/>
          </ac:spMkLst>
        </pc:spChg>
        <pc:spChg chg="add del">
          <ac:chgData name="Mike Nguyen" userId="6d8a00aa-e582-4338-9176-f36e2b6c16f4" providerId="ADAL" clId="{811813E0-737C-4AB6-A492-9056A6200BD2}" dt="2022-11-02T01:31:50.747" v="11177" actId="26606"/>
          <ac:spMkLst>
            <pc:docMk/>
            <pc:sldMk cId="2696511133" sldId="275"/>
            <ac:spMk id="25" creationId="{DAF1966E-FD40-4A4A-B61B-C4DF7FA05F06}"/>
          </ac:spMkLst>
        </pc:spChg>
        <pc:spChg chg="add del">
          <ac:chgData name="Mike Nguyen" userId="6d8a00aa-e582-4338-9176-f36e2b6c16f4" providerId="ADAL" clId="{811813E0-737C-4AB6-A492-9056A6200BD2}" dt="2022-11-02T01:31:50.747" v="11177" actId="26606"/>
          <ac:spMkLst>
            <pc:docMk/>
            <pc:sldMk cId="2696511133" sldId="275"/>
            <ac:spMk id="26" creationId="{047BFA19-D45E-416B-A404-7AF2F3F27017}"/>
          </ac:spMkLst>
        </pc:spChg>
        <pc:spChg chg="add del">
          <ac:chgData name="Mike Nguyen" userId="6d8a00aa-e582-4338-9176-f36e2b6c16f4" providerId="ADAL" clId="{811813E0-737C-4AB6-A492-9056A6200BD2}" dt="2022-11-02T01:31:50.747" v="11177" actId="26606"/>
          <ac:spMkLst>
            <pc:docMk/>
            <pc:sldMk cId="2696511133" sldId="275"/>
            <ac:spMk id="27" creationId="{8E0105E7-23DB-4CF2-8258-FF47C7620F6E}"/>
          </ac:spMkLst>
        </pc:spChg>
        <pc:spChg chg="add del">
          <ac:chgData name="Mike Nguyen" userId="6d8a00aa-e582-4338-9176-f36e2b6c16f4" providerId="ADAL" clId="{811813E0-737C-4AB6-A492-9056A6200BD2}" dt="2022-11-02T01:31:50.747" v="11177" actId="26606"/>
          <ac:spMkLst>
            <pc:docMk/>
            <pc:sldMk cId="2696511133" sldId="275"/>
            <ac:spMk id="28" creationId="{074B4F7D-14B2-478B-8BF5-01E4E0C5D263}"/>
          </ac:spMkLst>
        </pc:spChg>
        <pc:spChg chg="add del">
          <ac:chgData name="Mike Nguyen" userId="6d8a00aa-e582-4338-9176-f36e2b6c16f4" providerId="ADAL" clId="{811813E0-737C-4AB6-A492-9056A6200BD2}" dt="2022-11-02T01:31:51.799" v="11179" actId="26606"/>
          <ac:spMkLst>
            <pc:docMk/>
            <pc:sldMk cId="2696511133" sldId="275"/>
            <ac:spMk id="30" creationId="{AC17DE74-01C9-4859-B65A-85CF999E8580}"/>
          </ac:spMkLst>
        </pc:spChg>
        <pc:spChg chg="add del">
          <ac:chgData name="Mike Nguyen" userId="6d8a00aa-e582-4338-9176-f36e2b6c16f4" providerId="ADAL" clId="{811813E0-737C-4AB6-A492-9056A6200BD2}" dt="2022-11-02T01:31:51.799" v="11179" actId="26606"/>
          <ac:spMkLst>
            <pc:docMk/>
            <pc:sldMk cId="2696511133" sldId="275"/>
            <ac:spMk id="31" creationId="{068C0432-0E90-4CC1-8CD3-D44A90DF07EF}"/>
          </ac:spMkLst>
        </pc:spChg>
        <pc:spChg chg="add del">
          <ac:chgData name="Mike Nguyen" userId="6d8a00aa-e582-4338-9176-f36e2b6c16f4" providerId="ADAL" clId="{811813E0-737C-4AB6-A492-9056A6200BD2}" dt="2022-11-02T01:32:54.354" v="11184" actId="26606"/>
          <ac:spMkLst>
            <pc:docMk/>
            <pc:sldMk cId="2696511133" sldId="275"/>
            <ac:spMk id="33" creationId="{100EDD19-6802-4EC3-95CE-CFFAB042CFD6}"/>
          </ac:spMkLst>
        </pc:spChg>
        <pc:spChg chg="add del">
          <ac:chgData name="Mike Nguyen" userId="6d8a00aa-e582-4338-9176-f36e2b6c16f4" providerId="ADAL" clId="{811813E0-737C-4AB6-A492-9056A6200BD2}" dt="2022-11-02T01:32:54.354" v="11184" actId="26606"/>
          <ac:spMkLst>
            <pc:docMk/>
            <pc:sldMk cId="2696511133" sldId="275"/>
            <ac:spMk id="34" creationId="{DB17E863-922E-4C26-BD64-E8FD41D28661}"/>
          </ac:spMkLst>
        </pc:spChg>
        <pc:spChg chg="add">
          <ac:chgData name="Mike Nguyen" userId="6d8a00aa-e582-4338-9176-f36e2b6c16f4" providerId="ADAL" clId="{811813E0-737C-4AB6-A492-9056A6200BD2}" dt="2022-11-02T01:32:54.354" v="11184" actId="26606"/>
          <ac:spMkLst>
            <pc:docMk/>
            <pc:sldMk cId="2696511133" sldId="275"/>
            <ac:spMk id="39" creationId="{70DFC902-7D23-471A-B557-B6B6917D7A0D}"/>
          </ac:spMkLst>
        </pc:spChg>
        <pc:spChg chg="add">
          <ac:chgData name="Mike Nguyen" userId="6d8a00aa-e582-4338-9176-f36e2b6c16f4" providerId="ADAL" clId="{811813E0-737C-4AB6-A492-9056A6200BD2}" dt="2022-11-02T01:32:54.354" v="11184" actId="26606"/>
          <ac:spMkLst>
            <pc:docMk/>
            <pc:sldMk cId="2696511133" sldId="275"/>
            <ac:spMk id="41" creationId="{A55D5633-D557-4DCA-982C-FF36EB7A1C00}"/>
          </ac:spMkLst>
        </pc:spChg>
        <pc:spChg chg="add">
          <ac:chgData name="Mike Nguyen" userId="6d8a00aa-e582-4338-9176-f36e2b6c16f4" providerId="ADAL" clId="{811813E0-737C-4AB6-A492-9056A6200BD2}" dt="2022-11-02T01:32:54.354" v="11184" actId="26606"/>
          <ac:spMkLst>
            <pc:docMk/>
            <pc:sldMk cId="2696511133" sldId="275"/>
            <ac:spMk id="43" creationId="{450D3AD2-FA80-415F-A9CE-54D884561CD7}"/>
          </ac:spMkLst>
        </pc:spChg>
        <pc:grpChg chg="add del">
          <ac:chgData name="Mike Nguyen" userId="6d8a00aa-e582-4338-9176-f36e2b6c16f4" providerId="ADAL" clId="{811813E0-737C-4AB6-A492-9056A6200BD2}" dt="2022-11-02T01:31:42.702" v="11173" actId="26606"/>
          <ac:grpSpMkLst>
            <pc:docMk/>
            <pc:sldMk cId="2696511133" sldId="275"/>
            <ac:grpSpMk id="6" creationId="{AA39BAE7-7EB8-4E22-BCBB-F00F514DB7EA}"/>
          </ac:grpSpMkLst>
        </pc:grpChg>
        <pc:grpChg chg="add del">
          <ac:chgData name="Mike Nguyen" userId="6d8a00aa-e582-4338-9176-f36e2b6c16f4" providerId="ADAL" clId="{811813E0-737C-4AB6-A492-9056A6200BD2}" dt="2022-11-02T01:31:26.963" v="11169" actId="26606"/>
          <ac:grpSpMkLst>
            <pc:docMk/>
            <pc:sldMk cId="2696511133" sldId="275"/>
            <ac:grpSpMk id="17" creationId="{35EE815E-1BD3-4777-B652-6D98825BF66B}"/>
          </ac:grpSpMkLst>
        </pc:grpChg>
      </pc:sldChg>
      <pc:sldChg chg="addSp delSp modSp add mod delAnim modAnim">
        <pc:chgData name="Mike Nguyen" userId="6d8a00aa-e582-4338-9176-f36e2b6c16f4" providerId="ADAL" clId="{811813E0-737C-4AB6-A492-9056A6200BD2}" dt="2022-11-03T23:27:52.784" v="12333" actId="20577"/>
        <pc:sldMkLst>
          <pc:docMk/>
          <pc:sldMk cId="3645085934" sldId="276"/>
        </pc:sldMkLst>
        <pc:spChg chg="del">
          <ac:chgData name="Mike Nguyen" userId="6d8a00aa-e582-4338-9176-f36e2b6c16f4" providerId="ADAL" clId="{811813E0-737C-4AB6-A492-9056A6200BD2}" dt="2022-11-03T21:49:55.540" v="12028" actId="478"/>
          <ac:spMkLst>
            <pc:docMk/>
            <pc:sldMk cId="3645085934" sldId="276"/>
            <ac:spMk id="3" creationId="{5F39275F-E2CA-D45B-5A4A-D5A96957C3C4}"/>
          </ac:spMkLst>
        </pc:spChg>
        <pc:spChg chg="mod">
          <ac:chgData name="Mike Nguyen" userId="6d8a00aa-e582-4338-9176-f36e2b6c16f4" providerId="ADAL" clId="{811813E0-737C-4AB6-A492-9056A6200BD2}" dt="2022-11-03T21:50:44.026" v="12042" actId="1076"/>
          <ac:spMkLst>
            <pc:docMk/>
            <pc:sldMk cId="3645085934" sldId="276"/>
            <ac:spMk id="8" creationId="{C9E2049D-1053-64A9-6B4B-C347F72145E9}"/>
          </ac:spMkLst>
        </pc:spChg>
        <pc:spChg chg="mod">
          <ac:chgData name="Mike Nguyen" userId="6d8a00aa-e582-4338-9176-f36e2b6c16f4" providerId="ADAL" clId="{811813E0-737C-4AB6-A492-9056A6200BD2}" dt="2022-11-03T21:50:01.539" v="12029" actId="1076"/>
          <ac:spMkLst>
            <pc:docMk/>
            <pc:sldMk cId="3645085934" sldId="276"/>
            <ac:spMk id="9" creationId="{235A1B21-E1BF-C374-DF5E-C885578062DC}"/>
          </ac:spMkLst>
        </pc:spChg>
        <pc:spChg chg="mod">
          <ac:chgData name="Mike Nguyen" userId="6d8a00aa-e582-4338-9176-f36e2b6c16f4" providerId="ADAL" clId="{811813E0-737C-4AB6-A492-9056A6200BD2}" dt="2022-11-03T23:27:52.784" v="12333" actId="20577"/>
          <ac:spMkLst>
            <pc:docMk/>
            <pc:sldMk cId="3645085934" sldId="276"/>
            <ac:spMk id="10" creationId="{EA90EA7C-FEF5-1975-EDA8-3043E08639D2}"/>
          </ac:spMkLst>
        </pc:spChg>
        <pc:spChg chg="mod">
          <ac:chgData name="Mike Nguyen" userId="6d8a00aa-e582-4338-9176-f36e2b6c16f4" providerId="ADAL" clId="{811813E0-737C-4AB6-A492-9056A6200BD2}" dt="2022-11-03T21:50:42.301" v="12041" actId="1076"/>
          <ac:spMkLst>
            <pc:docMk/>
            <pc:sldMk cId="3645085934" sldId="276"/>
            <ac:spMk id="16" creationId="{2AB077C2-41D1-9005-F92E-3CC682369760}"/>
          </ac:spMkLst>
        </pc:spChg>
        <pc:spChg chg="mod">
          <ac:chgData name="Mike Nguyen" userId="6d8a00aa-e582-4338-9176-f36e2b6c16f4" providerId="ADAL" clId="{811813E0-737C-4AB6-A492-9056A6200BD2}" dt="2022-11-03T21:50:56.569" v="12047" actId="1076"/>
          <ac:spMkLst>
            <pc:docMk/>
            <pc:sldMk cId="3645085934" sldId="276"/>
            <ac:spMk id="17" creationId="{204D3FD8-793E-A6E1-9361-0B7CCE58676B}"/>
          </ac:spMkLst>
        </pc:spChg>
        <pc:spChg chg="del">
          <ac:chgData name="Mike Nguyen" userId="6d8a00aa-e582-4338-9176-f36e2b6c16f4" providerId="ADAL" clId="{811813E0-737C-4AB6-A492-9056A6200BD2}" dt="2022-11-03T21:50:09.873" v="12033" actId="478"/>
          <ac:spMkLst>
            <pc:docMk/>
            <pc:sldMk cId="3645085934" sldId="276"/>
            <ac:spMk id="29" creationId="{8A151929-8596-181E-D20E-9A7AEC73A3A6}"/>
          </ac:spMkLst>
        </pc:spChg>
        <pc:cxnChg chg="del mod">
          <ac:chgData name="Mike Nguyen" userId="6d8a00aa-e582-4338-9176-f36e2b6c16f4" providerId="ADAL" clId="{811813E0-737C-4AB6-A492-9056A6200BD2}" dt="2022-11-03T21:50:08.640" v="12031" actId="478"/>
          <ac:cxnSpMkLst>
            <pc:docMk/>
            <pc:sldMk cId="3645085934" sldId="276"/>
            <ac:cxnSpMk id="6" creationId="{4819A198-619E-717B-9949-7036C814AD9C}"/>
          </ac:cxnSpMkLst>
        </pc:cxnChg>
        <pc:cxnChg chg="mod">
          <ac:chgData name="Mike Nguyen" userId="6d8a00aa-e582-4338-9176-f36e2b6c16f4" providerId="ADAL" clId="{811813E0-737C-4AB6-A492-9056A6200BD2}" dt="2022-11-03T21:50:46.448" v="12043" actId="14100"/>
          <ac:cxnSpMkLst>
            <pc:docMk/>
            <pc:sldMk cId="3645085934" sldId="276"/>
            <ac:cxnSpMk id="11" creationId="{5F23A1CF-0DCC-9F07-7D36-185AF99CCCCE}"/>
          </ac:cxnSpMkLst>
        </pc:cxnChg>
        <pc:cxnChg chg="mod">
          <ac:chgData name="Mike Nguyen" userId="6d8a00aa-e582-4338-9176-f36e2b6c16f4" providerId="ADAL" clId="{811813E0-737C-4AB6-A492-9056A6200BD2}" dt="2022-11-03T21:50:22.225" v="12036" actId="14100"/>
          <ac:cxnSpMkLst>
            <pc:docMk/>
            <pc:sldMk cId="3645085934" sldId="276"/>
            <ac:cxnSpMk id="12" creationId="{8CF4A58B-EDE4-3BCB-1E85-9F1FF51778FD}"/>
          </ac:cxnSpMkLst>
        </pc:cxnChg>
        <pc:cxnChg chg="del">
          <ac:chgData name="Mike Nguyen" userId="6d8a00aa-e582-4338-9176-f36e2b6c16f4" providerId="ADAL" clId="{811813E0-737C-4AB6-A492-9056A6200BD2}" dt="2022-11-03T21:50:11.253" v="12034" actId="478"/>
          <ac:cxnSpMkLst>
            <pc:docMk/>
            <pc:sldMk cId="3645085934" sldId="276"/>
            <ac:cxnSpMk id="18" creationId="{19A74EB9-108A-5B4E-8217-367C7D96EBB8}"/>
          </ac:cxnSpMkLst>
        </pc:cxnChg>
        <pc:cxnChg chg="add mod">
          <ac:chgData name="Mike Nguyen" userId="6d8a00aa-e582-4338-9176-f36e2b6c16f4" providerId="ADAL" clId="{811813E0-737C-4AB6-A492-9056A6200BD2}" dt="2022-11-03T21:50:52.915" v="12046" actId="14100"/>
          <ac:cxnSpMkLst>
            <pc:docMk/>
            <pc:sldMk cId="3645085934" sldId="276"/>
            <ac:cxnSpMk id="21" creationId="{D7CEB055-6A25-AD1C-E8BB-A81182A9E4E8}"/>
          </ac:cxnSpMkLst>
        </pc:cxnChg>
        <pc:cxnChg chg="del">
          <ac:chgData name="Mike Nguyen" userId="6d8a00aa-e582-4338-9176-f36e2b6c16f4" providerId="ADAL" clId="{811813E0-737C-4AB6-A492-9056A6200BD2}" dt="2022-11-03T21:50:08.939" v="12032" actId="478"/>
          <ac:cxnSpMkLst>
            <pc:docMk/>
            <pc:sldMk cId="3645085934" sldId="276"/>
            <ac:cxnSpMk id="26" creationId="{29A19452-C939-16E9-DDEF-5555E06B7D89}"/>
          </ac:cxnSpMkLst>
        </pc:cxnChg>
      </pc:sldChg>
      <pc:sldChg chg="addSp delSp modSp new mod modAnim">
        <pc:chgData name="Mike Nguyen" userId="6d8a00aa-e582-4338-9176-f36e2b6c16f4" providerId="ADAL" clId="{811813E0-737C-4AB6-A492-9056A6200BD2}" dt="2022-11-14T19:12:06.044" v="12552"/>
        <pc:sldMkLst>
          <pc:docMk/>
          <pc:sldMk cId="2561228221" sldId="277"/>
        </pc:sldMkLst>
        <pc:spChg chg="mod">
          <ac:chgData name="Mike Nguyen" userId="6d8a00aa-e582-4338-9176-f36e2b6c16f4" providerId="ADAL" clId="{811813E0-737C-4AB6-A492-9056A6200BD2}" dt="2022-11-03T21:52:00.953" v="12089" actId="20577"/>
          <ac:spMkLst>
            <pc:docMk/>
            <pc:sldMk cId="2561228221" sldId="277"/>
            <ac:spMk id="2" creationId="{6E531B85-2D21-A47B-71E4-8326B59BC8B7}"/>
          </ac:spMkLst>
        </pc:spChg>
        <pc:spChg chg="del">
          <ac:chgData name="Mike Nguyen" userId="6d8a00aa-e582-4338-9176-f36e2b6c16f4" providerId="ADAL" clId="{811813E0-737C-4AB6-A492-9056A6200BD2}" dt="2022-11-03T21:52:10.401" v="12090" actId="3680"/>
          <ac:spMkLst>
            <pc:docMk/>
            <pc:sldMk cId="2561228221" sldId="277"/>
            <ac:spMk id="3" creationId="{B5E3437E-6E83-7037-9ABD-9EDED7A16B41}"/>
          </ac:spMkLst>
        </pc:spChg>
        <pc:spChg chg="add mod">
          <ac:chgData name="Mike Nguyen" userId="6d8a00aa-e582-4338-9176-f36e2b6c16f4" providerId="ADAL" clId="{811813E0-737C-4AB6-A492-9056A6200BD2}" dt="2022-11-14T19:11:48.366" v="12546" actId="20577"/>
          <ac:spMkLst>
            <pc:docMk/>
            <pc:sldMk cId="2561228221" sldId="277"/>
            <ac:spMk id="6" creationId="{2C03387B-2401-7E1A-F0EC-C583EA904D6E}"/>
          </ac:spMkLst>
        </pc:spChg>
        <pc:spChg chg="add del mod">
          <ac:chgData name="Mike Nguyen" userId="6d8a00aa-e582-4338-9176-f36e2b6c16f4" providerId="ADAL" clId="{811813E0-737C-4AB6-A492-9056A6200BD2}" dt="2022-11-03T21:52:39.435" v="12138" actId="478"/>
          <ac:spMkLst>
            <pc:docMk/>
            <pc:sldMk cId="2561228221" sldId="277"/>
            <ac:spMk id="6" creationId="{C3DC1F83-3DD5-45B5-2B2A-31F151DB2FF5}"/>
          </ac:spMkLst>
        </pc:spChg>
        <pc:spChg chg="add mod">
          <ac:chgData name="Mike Nguyen" userId="6d8a00aa-e582-4338-9176-f36e2b6c16f4" providerId="ADAL" clId="{811813E0-737C-4AB6-A492-9056A6200BD2}" dt="2022-11-03T21:53:33.398" v="12163" actId="1076"/>
          <ac:spMkLst>
            <pc:docMk/>
            <pc:sldMk cId="2561228221" sldId="277"/>
            <ac:spMk id="18" creationId="{85CBC975-A649-6243-B8C6-10748EF31EAD}"/>
          </ac:spMkLst>
        </pc:spChg>
        <pc:spChg chg="add mod">
          <ac:chgData name="Mike Nguyen" userId="6d8a00aa-e582-4338-9176-f36e2b6c16f4" providerId="ADAL" clId="{811813E0-737C-4AB6-A492-9056A6200BD2}" dt="2022-11-03T21:53:41.806" v="12172" actId="20577"/>
          <ac:spMkLst>
            <pc:docMk/>
            <pc:sldMk cId="2561228221" sldId="277"/>
            <ac:spMk id="19" creationId="{2F812C4A-F66F-CFB6-B671-6002BE46DCF7}"/>
          </ac:spMkLst>
        </pc:spChg>
        <pc:spChg chg="add mod">
          <ac:chgData name="Mike Nguyen" userId="6d8a00aa-e582-4338-9176-f36e2b6c16f4" providerId="ADAL" clId="{811813E0-737C-4AB6-A492-9056A6200BD2}" dt="2022-11-03T21:53:44.850" v="12174" actId="1076"/>
          <ac:spMkLst>
            <pc:docMk/>
            <pc:sldMk cId="2561228221" sldId="277"/>
            <ac:spMk id="20" creationId="{BB60FBF1-E370-0423-90C2-30FE22044443}"/>
          </ac:spMkLst>
        </pc:spChg>
        <pc:spChg chg="add mod">
          <ac:chgData name="Mike Nguyen" userId="6d8a00aa-e582-4338-9176-f36e2b6c16f4" providerId="ADAL" clId="{811813E0-737C-4AB6-A492-9056A6200BD2}" dt="2022-11-03T21:53:49.765" v="12176" actId="1076"/>
          <ac:spMkLst>
            <pc:docMk/>
            <pc:sldMk cId="2561228221" sldId="277"/>
            <ac:spMk id="21" creationId="{651D46AD-BEF4-A60A-4246-1DE74587438C}"/>
          </ac:spMkLst>
        </pc:spChg>
        <pc:spChg chg="add mod">
          <ac:chgData name="Mike Nguyen" userId="6d8a00aa-e582-4338-9176-f36e2b6c16f4" providerId="ADAL" clId="{811813E0-737C-4AB6-A492-9056A6200BD2}" dt="2022-11-03T21:54:01.982" v="12195" actId="1076"/>
          <ac:spMkLst>
            <pc:docMk/>
            <pc:sldMk cId="2561228221" sldId="277"/>
            <ac:spMk id="22" creationId="{4C2F7AD3-4E31-0F59-D8B1-A535A5C565FD}"/>
          </ac:spMkLst>
        </pc:spChg>
        <pc:spChg chg="add mod">
          <ac:chgData name="Mike Nguyen" userId="6d8a00aa-e582-4338-9176-f36e2b6c16f4" providerId="ADAL" clId="{811813E0-737C-4AB6-A492-9056A6200BD2}" dt="2022-11-03T21:54:07.640" v="12204" actId="20577"/>
          <ac:spMkLst>
            <pc:docMk/>
            <pc:sldMk cId="2561228221" sldId="277"/>
            <ac:spMk id="23" creationId="{35D7EDE1-5017-8814-E634-E1F8D3993DE7}"/>
          </ac:spMkLst>
        </pc:spChg>
        <pc:spChg chg="add mod">
          <ac:chgData name="Mike Nguyen" userId="6d8a00aa-e582-4338-9176-f36e2b6c16f4" providerId="ADAL" clId="{811813E0-737C-4AB6-A492-9056A6200BD2}" dt="2022-11-03T21:56:38.970" v="12315" actId="20577"/>
          <ac:spMkLst>
            <pc:docMk/>
            <pc:sldMk cId="2561228221" sldId="277"/>
            <ac:spMk id="24" creationId="{5D329C1E-6AA5-8EF8-5B23-D3140DFA75FA}"/>
          </ac:spMkLst>
        </pc:spChg>
        <pc:spChg chg="add mod">
          <ac:chgData name="Mike Nguyen" userId="6d8a00aa-e582-4338-9176-f36e2b6c16f4" providerId="ADAL" clId="{811813E0-737C-4AB6-A492-9056A6200BD2}" dt="2022-11-03T21:54:45.506" v="12293" actId="20577"/>
          <ac:spMkLst>
            <pc:docMk/>
            <pc:sldMk cId="2561228221" sldId="277"/>
            <ac:spMk id="25" creationId="{7A68E976-AC84-CE91-D4FC-46299D031A91}"/>
          </ac:spMkLst>
        </pc:spChg>
        <pc:spChg chg="add mod">
          <ac:chgData name="Mike Nguyen" userId="6d8a00aa-e582-4338-9176-f36e2b6c16f4" providerId="ADAL" clId="{811813E0-737C-4AB6-A492-9056A6200BD2}" dt="2022-11-03T21:54:51.683" v="12295" actId="1076"/>
          <ac:spMkLst>
            <pc:docMk/>
            <pc:sldMk cId="2561228221" sldId="277"/>
            <ac:spMk id="26" creationId="{5C8BABA2-ECD6-7DE7-FA27-71CF934503B6}"/>
          </ac:spMkLst>
        </pc:spChg>
        <pc:graphicFrameChg chg="add del mod ord modGraphic">
          <ac:chgData name="Mike Nguyen" userId="6d8a00aa-e582-4338-9176-f36e2b6c16f4" providerId="ADAL" clId="{811813E0-737C-4AB6-A492-9056A6200BD2}" dt="2022-11-03T21:52:37.690" v="12137" actId="478"/>
          <ac:graphicFrameMkLst>
            <pc:docMk/>
            <pc:sldMk cId="2561228221" sldId="277"/>
            <ac:graphicFrameMk id="4" creationId="{90E59568-3AD0-1B15-ECCE-ECCC6DCD90D2}"/>
          </ac:graphicFrameMkLst>
        </pc:graphicFrameChg>
        <pc:picChg chg="add mod">
          <ac:chgData name="Mike Nguyen" userId="6d8a00aa-e582-4338-9176-f36e2b6c16f4" providerId="ADAL" clId="{811813E0-737C-4AB6-A492-9056A6200BD2}" dt="2022-11-14T19:10:37.439" v="12514" actId="1076"/>
          <ac:picMkLst>
            <pc:docMk/>
            <pc:sldMk cId="2561228221" sldId="277"/>
            <ac:picMk id="4" creationId="{4E467C64-2202-9B44-9251-CC14A85DB441}"/>
          </ac:picMkLst>
        </pc:picChg>
        <pc:cxnChg chg="add mod">
          <ac:chgData name="Mike Nguyen" userId="6d8a00aa-e582-4338-9176-f36e2b6c16f4" providerId="ADAL" clId="{811813E0-737C-4AB6-A492-9056A6200BD2}" dt="2022-11-03T21:52:53.326" v="12141" actId="1582"/>
          <ac:cxnSpMkLst>
            <pc:docMk/>
            <pc:sldMk cId="2561228221" sldId="277"/>
            <ac:cxnSpMk id="8" creationId="{32E5C8BB-77BA-36BF-239E-B676138DA205}"/>
          </ac:cxnSpMkLst>
        </pc:cxnChg>
        <pc:cxnChg chg="add mod">
          <ac:chgData name="Mike Nguyen" userId="6d8a00aa-e582-4338-9176-f36e2b6c16f4" providerId="ADAL" clId="{811813E0-737C-4AB6-A492-9056A6200BD2}" dt="2022-11-14T19:11:03.244" v="12515" actId="14100"/>
          <ac:cxnSpMkLst>
            <pc:docMk/>
            <pc:sldMk cId="2561228221" sldId="277"/>
            <ac:cxnSpMk id="9" creationId="{227C7DFB-FE56-95F9-C256-0F75DE475674}"/>
          </ac:cxnSpMkLst>
        </pc:cxnChg>
        <pc:cxnChg chg="add mod">
          <ac:chgData name="Mike Nguyen" userId="6d8a00aa-e582-4338-9176-f36e2b6c16f4" providerId="ADAL" clId="{811813E0-737C-4AB6-A492-9056A6200BD2}" dt="2022-11-03T21:53:16.376" v="12148" actId="1582"/>
          <ac:cxnSpMkLst>
            <pc:docMk/>
            <pc:sldMk cId="2561228221" sldId="277"/>
            <ac:cxnSpMk id="13" creationId="{85D016C5-3820-5B42-7717-61D055626286}"/>
          </ac:cxnSpMkLst>
        </pc:cxnChg>
        <pc:cxnChg chg="add mod">
          <ac:chgData name="Mike Nguyen" userId="6d8a00aa-e582-4338-9176-f36e2b6c16f4" providerId="ADAL" clId="{811813E0-737C-4AB6-A492-9056A6200BD2}" dt="2022-11-03T21:53:22.737" v="12151" actId="14100"/>
          <ac:cxnSpMkLst>
            <pc:docMk/>
            <pc:sldMk cId="2561228221" sldId="277"/>
            <ac:cxnSpMk id="15" creationId="{A80CB07F-8118-3EE9-4F8E-235BF9F0D168}"/>
          </ac:cxnSpMkLst>
        </pc:cxnChg>
      </pc:sldChg>
      <pc:sldChg chg="delSp modSp new mod">
        <pc:chgData name="Mike Nguyen" userId="6d8a00aa-e582-4338-9176-f36e2b6c16f4" providerId="ADAL" clId="{811813E0-737C-4AB6-A492-9056A6200BD2}" dt="2022-11-03T23:32:26.497" v="12386" actId="478"/>
        <pc:sldMkLst>
          <pc:docMk/>
          <pc:sldMk cId="1561828180" sldId="278"/>
        </pc:sldMkLst>
        <pc:spChg chg="mod">
          <ac:chgData name="Mike Nguyen" userId="6d8a00aa-e582-4338-9176-f36e2b6c16f4" providerId="ADAL" clId="{811813E0-737C-4AB6-A492-9056A6200BD2}" dt="2022-11-03T23:32:22.603" v="12385" actId="20577"/>
          <ac:spMkLst>
            <pc:docMk/>
            <pc:sldMk cId="1561828180" sldId="278"/>
            <ac:spMk id="2" creationId="{1B052E7D-45BD-1C37-BAFB-C3E2F17C1445}"/>
          </ac:spMkLst>
        </pc:spChg>
        <pc:spChg chg="del">
          <ac:chgData name="Mike Nguyen" userId="6d8a00aa-e582-4338-9176-f36e2b6c16f4" providerId="ADAL" clId="{811813E0-737C-4AB6-A492-9056A6200BD2}" dt="2022-11-03T23:32:26.497" v="12386" actId="478"/>
          <ac:spMkLst>
            <pc:docMk/>
            <pc:sldMk cId="1561828180" sldId="278"/>
            <ac:spMk id="3" creationId="{5CD7191B-1986-B7BF-CC30-93BA23327201}"/>
          </ac:spMkLst>
        </pc:spChg>
      </pc:sldChg>
      <pc:sldChg chg="modSp new mod modShow">
        <pc:chgData name="Mike Nguyen" userId="6d8a00aa-e582-4338-9176-f36e2b6c16f4" providerId="ADAL" clId="{811813E0-737C-4AB6-A492-9056A6200BD2}" dt="2022-11-14T19:14:53.918" v="12555" actId="729"/>
        <pc:sldMkLst>
          <pc:docMk/>
          <pc:sldMk cId="1584897901" sldId="279"/>
        </pc:sldMkLst>
        <pc:spChg chg="mod">
          <ac:chgData name="Mike Nguyen" userId="6d8a00aa-e582-4338-9176-f36e2b6c16f4" providerId="ADAL" clId="{811813E0-737C-4AB6-A492-9056A6200BD2}" dt="2022-11-14T19:09:17.661" v="12452" actId="20577"/>
          <ac:spMkLst>
            <pc:docMk/>
            <pc:sldMk cId="1584897901" sldId="279"/>
            <ac:spMk id="2" creationId="{B6B6F68E-7B47-9410-6C52-D675125CFE8F}"/>
          </ac:spMkLst>
        </pc:spChg>
        <pc:spChg chg="mod">
          <ac:chgData name="Mike Nguyen" userId="6d8a00aa-e582-4338-9176-f36e2b6c16f4" providerId="ADAL" clId="{811813E0-737C-4AB6-A492-9056A6200BD2}" dt="2022-11-14T19:09:04.054" v="12420" actId="20577"/>
          <ac:spMkLst>
            <pc:docMk/>
            <pc:sldMk cId="1584897901" sldId="279"/>
            <ac:spMk id="3" creationId="{A865DA82-E454-9FA4-8B2F-0DFB60A8DE0B}"/>
          </ac:spMkLst>
        </pc:spChg>
      </pc:sldChg>
      <pc:sldChg chg="modSp new mod modShow">
        <pc:chgData name="Mike Nguyen" userId="6d8a00aa-e582-4338-9176-f36e2b6c16f4" providerId="ADAL" clId="{811813E0-737C-4AB6-A492-9056A6200BD2}" dt="2022-11-14T19:14:53.918" v="12555" actId="729"/>
        <pc:sldMkLst>
          <pc:docMk/>
          <pc:sldMk cId="4133393525" sldId="280"/>
        </pc:sldMkLst>
        <pc:spChg chg="mod">
          <ac:chgData name="Mike Nguyen" userId="6d8a00aa-e582-4338-9176-f36e2b6c16f4" providerId="ADAL" clId="{811813E0-737C-4AB6-A492-9056A6200BD2}" dt="2022-11-14T19:09:13.972" v="12451" actId="20577"/>
          <ac:spMkLst>
            <pc:docMk/>
            <pc:sldMk cId="4133393525" sldId="280"/>
            <ac:spMk id="2" creationId="{078D9412-B652-F26B-F931-20FE2423A142}"/>
          </ac:spMkLst>
        </pc:spChg>
      </pc:sldChg>
      <pc:sldChg chg="new del">
        <pc:chgData name="Mike Nguyen" userId="6d8a00aa-e582-4338-9176-f36e2b6c16f4" providerId="ADAL" clId="{811813E0-737C-4AB6-A492-9056A6200BD2}" dt="2022-11-14T19:09:32.152" v="12503" actId="47"/>
        <pc:sldMkLst>
          <pc:docMk/>
          <pc:sldMk cId="3718037789" sldId="281"/>
        </pc:sldMkLst>
      </pc:sldChg>
      <pc:sldChg chg="modSp new mod ord modShow">
        <pc:chgData name="Mike Nguyen" userId="6d8a00aa-e582-4338-9176-f36e2b6c16f4" providerId="ADAL" clId="{811813E0-737C-4AB6-A492-9056A6200BD2}" dt="2022-11-14T19:14:53.918" v="12555" actId="729"/>
        <pc:sldMkLst>
          <pc:docMk/>
          <pc:sldMk cId="370388055" sldId="282"/>
        </pc:sldMkLst>
        <pc:spChg chg="mod">
          <ac:chgData name="Mike Nguyen" userId="6d8a00aa-e582-4338-9176-f36e2b6c16f4" providerId="ADAL" clId="{811813E0-737C-4AB6-A492-9056A6200BD2}" dt="2022-11-14T19:09:29.551" v="12502" actId="20577"/>
          <ac:spMkLst>
            <pc:docMk/>
            <pc:sldMk cId="370388055" sldId="282"/>
            <ac:spMk id="2" creationId="{89E97110-027F-3A59-BE55-A1DF8D51770D}"/>
          </ac:spMkLst>
        </pc:spChg>
      </pc:sldChg>
    </pc:docChg>
  </pc:docChgLst>
  <pc:docChgLst>
    <pc:chgData name="Mike Nguyen" userId="6d8a00aa-e582-4338-9176-f36e2b6c16f4" providerId="ADAL" clId="{5773248A-0257-4F70-83B7-BA6C28CB86C1}"/>
    <pc:docChg chg="undo custSel addSld delSld modSld sldOrd">
      <pc:chgData name="Mike Nguyen" userId="6d8a00aa-e582-4338-9176-f36e2b6c16f4" providerId="ADAL" clId="{5773248A-0257-4F70-83B7-BA6C28CB86C1}" dt="2022-12-06T19:09:55.743" v="3539" actId="20577"/>
      <pc:docMkLst>
        <pc:docMk/>
      </pc:docMkLst>
      <pc:sldChg chg="addSp delSp modSp mod">
        <pc:chgData name="Mike Nguyen" userId="6d8a00aa-e582-4338-9176-f36e2b6c16f4" providerId="ADAL" clId="{5773248A-0257-4F70-83B7-BA6C28CB86C1}" dt="2022-12-05T00:17:32.887" v="25" actId="1076"/>
        <pc:sldMkLst>
          <pc:docMk/>
          <pc:sldMk cId="2041069333" sldId="256"/>
        </pc:sldMkLst>
        <pc:spChg chg="mod">
          <ac:chgData name="Mike Nguyen" userId="6d8a00aa-e582-4338-9176-f36e2b6c16f4" providerId="ADAL" clId="{5773248A-0257-4F70-83B7-BA6C28CB86C1}" dt="2022-12-05T00:14:44.260" v="9" actId="26606"/>
          <ac:spMkLst>
            <pc:docMk/>
            <pc:sldMk cId="2041069333" sldId="256"/>
            <ac:spMk id="2" creationId="{9156911C-09F8-3E6A-F77C-1CB71F3908DF}"/>
          </ac:spMkLst>
        </pc:spChg>
        <pc:spChg chg="mod">
          <ac:chgData name="Mike Nguyen" userId="6d8a00aa-e582-4338-9176-f36e2b6c16f4" providerId="ADAL" clId="{5773248A-0257-4F70-83B7-BA6C28CB86C1}" dt="2022-12-05T00:14:44.260" v="9" actId="26606"/>
          <ac:spMkLst>
            <pc:docMk/>
            <pc:sldMk cId="2041069333" sldId="256"/>
            <ac:spMk id="3" creationId="{2D2F61F7-07FE-8EF2-12B8-C4BA76A44EEC}"/>
          </ac:spMkLst>
        </pc:spChg>
        <pc:spChg chg="add del">
          <ac:chgData name="Mike Nguyen" userId="6d8a00aa-e582-4338-9176-f36e2b6c16f4" providerId="ADAL" clId="{5773248A-0257-4F70-83B7-BA6C28CB86C1}" dt="2022-12-05T00:17:17.471" v="18" actId="478"/>
          <ac:spMkLst>
            <pc:docMk/>
            <pc:sldMk cId="2041069333" sldId="256"/>
            <ac:spMk id="9" creationId="{34CC09E8-05F4-16F2-2950-EDF8CEF751C5}"/>
          </ac:spMkLst>
        </pc:spChg>
        <pc:spChg chg="add del">
          <ac:chgData name="Mike Nguyen" userId="6d8a00aa-e582-4338-9176-f36e2b6c16f4" providerId="ADAL" clId="{5773248A-0257-4F70-83B7-BA6C28CB86C1}" dt="2022-12-05T00:14:32.310" v="6" actId="26606"/>
          <ac:spMkLst>
            <pc:docMk/>
            <pc:sldMk cId="2041069333" sldId="256"/>
            <ac:spMk id="29" creationId="{AC8EEB0F-BA72-49AC-956F-331B60FDE79E}"/>
          </ac:spMkLst>
        </pc:spChg>
        <pc:spChg chg="add">
          <ac:chgData name="Mike Nguyen" userId="6d8a00aa-e582-4338-9176-f36e2b6c16f4" providerId="ADAL" clId="{5773248A-0257-4F70-83B7-BA6C28CB86C1}" dt="2022-12-05T00:14:44.260" v="9" actId="26606"/>
          <ac:spMkLst>
            <pc:docMk/>
            <pc:sldMk cId="2041069333" sldId="256"/>
            <ac:spMk id="33" creationId="{BCE4FF05-2B0C-4C97-A9B4-E163085A90E1}"/>
          </ac:spMkLst>
        </pc:spChg>
        <pc:spChg chg="add">
          <ac:chgData name="Mike Nguyen" userId="6d8a00aa-e582-4338-9176-f36e2b6c16f4" providerId="ADAL" clId="{5773248A-0257-4F70-83B7-BA6C28CB86C1}" dt="2022-12-05T00:14:44.260" v="9" actId="26606"/>
          <ac:spMkLst>
            <pc:docMk/>
            <pc:sldMk cId="2041069333" sldId="256"/>
            <ac:spMk id="35" creationId="{529C2A7A-A6B6-4A56-B11C-8E967D88A60D}"/>
          </ac:spMkLst>
        </pc:spChg>
        <pc:spChg chg="add del">
          <ac:chgData name="Mike Nguyen" userId="6d8a00aa-e582-4338-9176-f36e2b6c16f4" providerId="ADAL" clId="{5773248A-0257-4F70-83B7-BA6C28CB86C1}" dt="2022-12-05T00:14:44.246" v="8" actId="26606"/>
          <ac:spMkLst>
            <pc:docMk/>
            <pc:sldMk cId="2041069333" sldId="256"/>
            <ac:spMk id="49" creationId="{9CB95732-565A-4D2C-A3AB-CC460C0D3826}"/>
          </ac:spMkLst>
        </pc:spChg>
        <pc:spChg chg="add del">
          <ac:chgData name="Mike Nguyen" userId="6d8a00aa-e582-4338-9176-f36e2b6c16f4" providerId="ADAL" clId="{5773248A-0257-4F70-83B7-BA6C28CB86C1}" dt="2022-12-05T00:14:44.246" v="8" actId="26606"/>
          <ac:spMkLst>
            <pc:docMk/>
            <pc:sldMk cId="2041069333" sldId="256"/>
            <ac:spMk id="50" creationId="{77F1AF47-AE98-4034-BD91-1976FA4D9C4C}"/>
          </ac:spMkLst>
        </pc:spChg>
        <pc:spChg chg="add del">
          <ac:chgData name="Mike Nguyen" userId="6d8a00aa-e582-4338-9176-f36e2b6c16f4" providerId="ADAL" clId="{5773248A-0257-4F70-83B7-BA6C28CB86C1}" dt="2022-12-05T00:14:44.246" v="8" actId="26606"/>
          <ac:spMkLst>
            <pc:docMk/>
            <pc:sldMk cId="2041069333" sldId="256"/>
            <ac:spMk id="51" creationId="{8EC0EE2B-2029-48DD-893D-F528E651B07D}"/>
          </ac:spMkLst>
        </pc:spChg>
        <pc:spChg chg="add del">
          <ac:chgData name="Mike Nguyen" userId="6d8a00aa-e582-4338-9176-f36e2b6c16f4" providerId="ADAL" clId="{5773248A-0257-4F70-83B7-BA6C28CB86C1}" dt="2022-12-05T00:14:44.246" v="8" actId="26606"/>
          <ac:spMkLst>
            <pc:docMk/>
            <pc:sldMk cId="2041069333" sldId="256"/>
            <ac:spMk id="52" creationId="{45AE1D08-1ED1-4F59-B42F-4D8EA33DC8C6}"/>
          </ac:spMkLst>
        </pc:spChg>
        <pc:spChg chg="add del">
          <ac:chgData name="Mike Nguyen" userId="6d8a00aa-e582-4338-9176-f36e2b6c16f4" providerId="ADAL" clId="{5773248A-0257-4F70-83B7-BA6C28CB86C1}" dt="2022-12-05T00:14:44.246" v="8" actId="26606"/>
          <ac:spMkLst>
            <pc:docMk/>
            <pc:sldMk cId="2041069333" sldId="256"/>
            <ac:spMk id="53" creationId="{9A79B912-88EA-4640-BDEB-51B3B11A026A}"/>
          </ac:spMkLst>
        </pc:spChg>
        <pc:spChg chg="add">
          <ac:chgData name="Mike Nguyen" userId="6d8a00aa-e582-4338-9176-f36e2b6c16f4" providerId="ADAL" clId="{5773248A-0257-4F70-83B7-BA6C28CB86C1}" dt="2022-12-05T00:14:44.260" v="9" actId="26606"/>
          <ac:spMkLst>
            <pc:docMk/>
            <pc:sldMk cId="2041069333" sldId="256"/>
            <ac:spMk id="55" creationId="{8C886788-700E-4D20-9F80-E0E96837A203}"/>
          </ac:spMkLst>
        </pc:spChg>
        <pc:spChg chg="add">
          <ac:chgData name="Mike Nguyen" userId="6d8a00aa-e582-4338-9176-f36e2b6c16f4" providerId="ADAL" clId="{5773248A-0257-4F70-83B7-BA6C28CB86C1}" dt="2022-12-05T00:14:44.260" v="9" actId="26606"/>
          <ac:spMkLst>
            <pc:docMk/>
            <pc:sldMk cId="2041069333" sldId="256"/>
            <ac:spMk id="56" creationId="{1850674C-4E08-4C62-A3E2-6337FE4F7D86}"/>
          </ac:spMkLst>
        </pc:spChg>
        <pc:spChg chg="add">
          <ac:chgData name="Mike Nguyen" userId="6d8a00aa-e582-4338-9176-f36e2b6c16f4" providerId="ADAL" clId="{5773248A-0257-4F70-83B7-BA6C28CB86C1}" dt="2022-12-05T00:14:44.260" v="9" actId="26606"/>
          <ac:spMkLst>
            <pc:docMk/>
            <pc:sldMk cId="2041069333" sldId="256"/>
            <ac:spMk id="57" creationId="{FDBD7205-E536-4134-8768-AC3E1A3C5E59}"/>
          </ac:spMkLst>
        </pc:spChg>
        <pc:grpChg chg="add del">
          <ac:chgData name="Mike Nguyen" userId="6d8a00aa-e582-4338-9176-f36e2b6c16f4" providerId="ADAL" clId="{5773248A-0257-4F70-83B7-BA6C28CB86C1}" dt="2022-12-05T00:14:32.310" v="6" actId="26606"/>
          <ac:grpSpMkLst>
            <pc:docMk/>
            <pc:sldMk cId="2041069333" sldId="256"/>
            <ac:grpSpMk id="31" creationId="{54C5F191-28EB-4204-8F9D-2EA49651480F}"/>
          </ac:grpSpMkLst>
        </pc:grpChg>
        <pc:grpChg chg="add del">
          <ac:chgData name="Mike Nguyen" userId="6d8a00aa-e582-4338-9176-f36e2b6c16f4" providerId="ADAL" clId="{5773248A-0257-4F70-83B7-BA6C28CB86C1}" dt="2022-12-05T00:14:32.310" v="6" actId="26606"/>
          <ac:grpSpMkLst>
            <pc:docMk/>
            <pc:sldMk cId="2041069333" sldId="256"/>
            <ac:grpSpMk id="37" creationId="{19A5CE6D-B0CD-44A3-A50A-64467EB0712C}"/>
          </ac:grpSpMkLst>
        </pc:grpChg>
        <pc:grpChg chg="add del">
          <ac:chgData name="Mike Nguyen" userId="6d8a00aa-e582-4338-9176-f36e2b6c16f4" providerId="ADAL" clId="{5773248A-0257-4F70-83B7-BA6C28CB86C1}" dt="2022-12-05T00:14:32.310" v="6" actId="26606"/>
          <ac:grpSpMkLst>
            <pc:docMk/>
            <pc:sldMk cId="2041069333" sldId="256"/>
            <ac:grpSpMk id="43" creationId="{1F5AD99D-D9DE-4538-B93F-D082821D361E}"/>
          </ac:grpSpMkLst>
        </pc:grpChg>
        <pc:picChg chg="mod ord">
          <ac:chgData name="Mike Nguyen" userId="6d8a00aa-e582-4338-9176-f36e2b6c16f4" providerId="ADAL" clId="{5773248A-0257-4F70-83B7-BA6C28CB86C1}" dt="2022-12-05T00:17:25.112" v="22" actId="1076"/>
          <ac:picMkLst>
            <pc:docMk/>
            <pc:sldMk cId="2041069333" sldId="256"/>
            <ac:picMk id="5" creationId="{C07FE055-55DC-FC08-F5FE-87444385A6F8}"/>
          </ac:picMkLst>
        </pc:picChg>
        <pc:picChg chg="add mod ord">
          <ac:chgData name="Mike Nguyen" userId="6d8a00aa-e582-4338-9176-f36e2b6c16f4" providerId="ADAL" clId="{5773248A-0257-4F70-83B7-BA6C28CB86C1}" dt="2022-12-05T00:17:27.775" v="23" actId="1076"/>
          <ac:picMkLst>
            <pc:docMk/>
            <pc:sldMk cId="2041069333" sldId="256"/>
            <ac:picMk id="6" creationId="{306DF8D8-243F-B4BE-8B0F-BA338DFA1819}"/>
          </ac:picMkLst>
        </pc:picChg>
        <pc:picChg chg="add mod">
          <ac:chgData name="Mike Nguyen" userId="6d8a00aa-e582-4338-9176-f36e2b6c16f4" providerId="ADAL" clId="{5773248A-0257-4F70-83B7-BA6C28CB86C1}" dt="2022-12-05T00:17:32.887" v="25" actId="1076"/>
          <ac:picMkLst>
            <pc:docMk/>
            <pc:sldMk cId="2041069333" sldId="256"/>
            <ac:picMk id="8" creationId="{73759884-6ABA-02E0-3D42-746991486FE6}"/>
          </ac:picMkLst>
        </pc:picChg>
        <pc:picChg chg="mod">
          <ac:chgData name="Mike Nguyen" userId="6d8a00aa-e582-4338-9176-f36e2b6c16f4" providerId="ADAL" clId="{5773248A-0257-4F70-83B7-BA6C28CB86C1}" dt="2022-12-05T00:17:30.469" v="24" actId="1076"/>
          <ac:picMkLst>
            <pc:docMk/>
            <pc:sldMk cId="2041069333" sldId="256"/>
            <ac:picMk id="17" creationId="{DFBE3BD2-9B8D-3498-68EE-DE1063D7ECDA}"/>
          </ac:picMkLst>
        </pc:picChg>
        <pc:picChg chg="del">
          <ac:chgData name="Mike Nguyen" userId="6d8a00aa-e582-4338-9176-f36e2b6c16f4" providerId="ADAL" clId="{5773248A-0257-4F70-83B7-BA6C28CB86C1}" dt="2022-12-05T00:13:53.949" v="4" actId="478"/>
          <ac:picMkLst>
            <pc:docMk/>
            <pc:sldMk cId="2041069333" sldId="256"/>
            <ac:picMk id="19" creationId="{01C8B17C-E91A-36DC-CB09-F738BC602EB0}"/>
          </ac:picMkLst>
        </pc:picChg>
        <pc:cxnChg chg="add del">
          <ac:chgData name="Mike Nguyen" userId="6d8a00aa-e582-4338-9176-f36e2b6c16f4" providerId="ADAL" clId="{5773248A-0257-4F70-83B7-BA6C28CB86C1}" dt="2022-12-05T00:14:44.260" v="9" actId="26606"/>
          <ac:cxnSpMkLst>
            <pc:docMk/>
            <pc:sldMk cId="2041069333" sldId="256"/>
            <ac:cxnSpMk id="24" creationId="{60188E89-AF78-40F6-B787-E9BD9C625686}"/>
          </ac:cxnSpMkLst>
        </pc:cxnChg>
      </pc:sldChg>
      <pc:sldChg chg="mod modShow">
        <pc:chgData name="Mike Nguyen" userId="6d8a00aa-e582-4338-9176-f36e2b6c16f4" providerId="ADAL" clId="{5773248A-0257-4F70-83B7-BA6C28CB86C1}" dt="2022-12-05T03:21:50.625" v="26" actId="729"/>
        <pc:sldMkLst>
          <pc:docMk/>
          <pc:sldMk cId="1080535797" sldId="261"/>
        </pc:sldMkLst>
      </pc:sldChg>
      <pc:sldChg chg="mod modShow">
        <pc:chgData name="Mike Nguyen" userId="6d8a00aa-e582-4338-9176-f36e2b6c16f4" providerId="ADAL" clId="{5773248A-0257-4F70-83B7-BA6C28CB86C1}" dt="2022-12-05T19:08:22.890" v="2219" actId="729"/>
        <pc:sldMkLst>
          <pc:docMk/>
          <pc:sldMk cId="335209835" sldId="262"/>
        </pc:sldMkLst>
      </pc:sldChg>
      <pc:sldChg chg="mod modShow">
        <pc:chgData name="Mike Nguyen" userId="6d8a00aa-e582-4338-9176-f36e2b6c16f4" providerId="ADAL" clId="{5773248A-0257-4F70-83B7-BA6C28CB86C1}" dt="2022-12-05T19:08:22.890" v="2219" actId="729"/>
        <pc:sldMkLst>
          <pc:docMk/>
          <pc:sldMk cId="1612016652" sldId="263"/>
        </pc:sldMkLst>
      </pc:sldChg>
      <pc:sldChg chg="mod modShow">
        <pc:chgData name="Mike Nguyen" userId="6d8a00aa-e582-4338-9176-f36e2b6c16f4" providerId="ADAL" clId="{5773248A-0257-4F70-83B7-BA6C28CB86C1}" dt="2022-12-05T19:08:22.890" v="2219" actId="729"/>
        <pc:sldMkLst>
          <pc:docMk/>
          <pc:sldMk cId="3816557986" sldId="264"/>
        </pc:sldMkLst>
      </pc:sldChg>
      <pc:sldChg chg="mod modShow">
        <pc:chgData name="Mike Nguyen" userId="6d8a00aa-e582-4338-9176-f36e2b6c16f4" providerId="ADAL" clId="{5773248A-0257-4F70-83B7-BA6C28CB86C1}" dt="2022-12-05T19:08:22.890" v="2219" actId="729"/>
        <pc:sldMkLst>
          <pc:docMk/>
          <pc:sldMk cId="463646667" sldId="265"/>
        </pc:sldMkLst>
      </pc:sldChg>
      <pc:sldChg chg="mod modShow">
        <pc:chgData name="Mike Nguyen" userId="6d8a00aa-e582-4338-9176-f36e2b6c16f4" providerId="ADAL" clId="{5773248A-0257-4F70-83B7-BA6C28CB86C1}" dt="2022-12-05T19:08:22.890" v="2219" actId="729"/>
        <pc:sldMkLst>
          <pc:docMk/>
          <pc:sldMk cId="232086696" sldId="266"/>
        </pc:sldMkLst>
      </pc:sldChg>
      <pc:sldChg chg="mod modShow">
        <pc:chgData name="Mike Nguyen" userId="6d8a00aa-e582-4338-9176-f36e2b6c16f4" providerId="ADAL" clId="{5773248A-0257-4F70-83B7-BA6C28CB86C1}" dt="2022-12-05T19:23:47.182" v="2743" actId="729"/>
        <pc:sldMkLst>
          <pc:docMk/>
          <pc:sldMk cId="3287962416" sldId="267"/>
        </pc:sldMkLst>
      </pc:sldChg>
      <pc:sldChg chg="mod modShow">
        <pc:chgData name="Mike Nguyen" userId="6d8a00aa-e582-4338-9176-f36e2b6c16f4" providerId="ADAL" clId="{5773248A-0257-4F70-83B7-BA6C28CB86C1}" dt="2022-12-05T19:29:23.866" v="2964" actId="729"/>
        <pc:sldMkLst>
          <pc:docMk/>
          <pc:sldMk cId="2246525057" sldId="268"/>
        </pc:sldMkLst>
      </pc:sldChg>
      <pc:sldChg chg="mod modShow">
        <pc:chgData name="Mike Nguyen" userId="6d8a00aa-e582-4338-9176-f36e2b6c16f4" providerId="ADAL" clId="{5773248A-0257-4F70-83B7-BA6C28CB86C1}" dt="2022-12-05T19:29:34.833" v="2966" actId="729"/>
        <pc:sldMkLst>
          <pc:docMk/>
          <pc:sldMk cId="1354745757" sldId="270"/>
        </pc:sldMkLst>
      </pc:sldChg>
      <pc:sldChg chg="mod modShow">
        <pc:chgData name="Mike Nguyen" userId="6d8a00aa-e582-4338-9176-f36e2b6c16f4" providerId="ADAL" clId="{5773248A-0257-4F70-83B7-BA6C28CB86C1}" dt="2022-12-05T19:29:30.992" v="2965" actId="729"/>
        <pc:sldMkLst>
          <pc:docMk/>
          <pc:sldMk cId="4260916260" sldId="272"/>
        </pc:sldMkLst>
      </pc:sldChg>
      <pc:sldChg chg="modSp modAnim">
        <pc:chgData name="Mike Nguyen" userId="6d8a00aa-e582-4338-9176-f36e2b6c16f4" providerId="ADAL" clId="{5773248A-0257-4F70-83B7-BA6C28CB86C1}" dt="2022-12-05T19:19:42.421" v="2683" actId="113"/>
        <pc:sldMkLst>
          <pc:docMk/>
          <pc:sldMk cId="2696511133" sldId="275"/>
        </pc:sldMkLst>
        <pc:spChg chg="mod">
          <ac:chgData name="Mike Nguyen" userId="6d8a00aa-e582-4338-9176-f36e2b6c16f4" providerId="ADAL" clId="{5773248A-0257-4F70-83B7-BA6C28CB86C1}" dt="2022-12-05T19:19:42.421" v="2683" actId="113"/>
          <ac:spMkLst>
            <pc:docMk/>
            <pc:sldMk cId="2696511133" sldId="275"/>
            <ac:spMk id="3" creationId="{7014EB04-E680-CDC2-7FC9-88E29375FD2D}"/>
          </ac:spMkLst>
        </pc:spChg>
      </pc:sldChg>
      <pc:sldChg chg="addSp delSp modSp mod modAnim">
        <pc:chgData name="Mike Nguyen" userId="6d8a00aa-e582-4338-9176-f36e2b6c16f4" providerId="ADAL" clId="{5773248A-0257-4F70-83B7-BA6C28CB86C1}" dt="2022-12-05T19:21:37.353" v="2699"/>
        <pc:sldMkLst>
          <pc:docMk/>
          <pc:sldMk cId="3645085934" sldId="276"/>
        </pc:sldMkLst>
        <pc:spChg chg="add mod">
          <ac:chgData name="Mike Nguyen" userId="6d8a00aa-e582-4338-9176-f36e2b6c16f4" providerId="ADAL" clId="{5773248A-0257-4F70-83B7-BA6C28CB86C1}" dt="2022-12-05T19:20:08.310" v="2686" actId="20577"/>
          <ac:spMkLst>
            <pc:docMk/>
            <pc:sldMk cId="3645085934" sldId="276"/>
            <ac:spMk id="3" creationId="{CD5F5549-C5B9-0101-BB66-752D767EAC3E}"/>
          </ac:spMkLst>
        </pc:spChg>
        <pc:spChg chg="mod">
          <ac:chgData name="Mike Nguyen" userId="6d8a00aa-e582-4338-9176-f36e2b6c16f4" providerId="ADAL" clId="{5773248A-0257-4F70-83B7-BA6C28CB86C1}" dt="2022-12-05T19:14:13.177" v="2541" actId="20577"/>
          <ac:spMkLst>
            <pc:docMk/>
            <pc:sldMk cId="3645085934" sldId="276"/>
            <ac:spMk id="4" creationId="{E2157C85-16A9-C8F0-8433-986790D4BF4C}"/>
          </ac:spMkLst>
        </pc:spChg>
        <pc:spChg chg="add mod">
          <ac:chgData name="Mike Nguyen" userId="6d8a00aa-e582-4338-9176-f36e2b6c16f4" providerId="ADAL" clId="{5773248A-0257-4F70-83B7-BA6C28CB86C1}" dt="2022-12-05T19:20:44.053" v="2690" actId="571"/>
          <ac:spMkLst>
            <pc:docMk/>
            <pc:sldMk cId="3645085934" sldId="276"/>
            <ac:spMk id="6" creationId="{2AB8023C-F2CC-8923-8239-E8C665FC5165}"/>
          </ac:spMkLst>
        </pc:spChg>
        <pc:spChg chg="del">
          <ac:chgData name="Mike Nguyen" userId="6d8a00aa-e582-4338-9176-f36e2b6c16f4" providerId="ADAL" clId="{5773248A-0257-4F70-83B7-BA6C28CB86C1}" dt="2022-12-05T19:15:15.278" v="2581" actId="478"/>
          <ac:spMkLst>
            <pc:docMk/>
            <pc:sldMk cId="3645085934" sldId="276"/>
            <ac:spMk id="10" creationId="{EA90EA7C-FEF5-1975-EDA8-3043E08639D2}"/>
          </ac:spMkLst>
        </pc:spChg>
        <pc:spChg chg="del">
          <ac:chgData name="Mike Nguyen" userId="6d8a00aa-e582-4338-9176-f36e2b6c16f4" providerId="ADAL" clId="{5773248A-0257-4F70-83B7-BA6C28CB86C1}" dt="2022-12-05T19:15:16.292" v="2582" actId="478"/>
          <ac:spMkLst>
            <pc:docMk/>
            <pc:sldMk cId="3645085934" sldId="276"/>
            <ac:spMk id="13" creationId="{897E3572-681A-F764-0FD8-C551E9920A3A}"/>
          </ac:spMkLst>
        </pc:spChg>
        <pc:spChg chg="del">
          <ac:chgData name="Mike Nguyen" userId="6d8a00aa-e582-4338-9176-f36e2b6c16f4" providerId="ADAL" clId="{5773248A-0257-4F70-83B7-BA6C28CB86C1}" dt="2022-12-05T19:15:17.260" v="2583" actId="478"/>
          <ac:spMkLst>
            <pc:docMk/>
            <pc:sldMk cId="3645085934" sldId="276"/>
            <ac:spMk id="14" creationId="{D60A4B0F-7C2B-38C7-6A2D-59E2E299FBF8}"/>
          </ac:spMkLst>
        </pc:spChg>
        <pc:spChg chg="mod">
          <ac:chgData name="Mike Nguyen" userId="6d8a00aa-e582-4338-9176-f36e2b6c16f4" providerId="ADAL" clId="{5773248A-0257-4F70-83B7-BA6C28CB86C1}" dt="2022-12-05T19:16:41.845" v="2593" actId="20577"/>
          <ac:spMkLst>
            <pc:docMk/>
            <pc:sldMk cId="3645085934" sldId="276"/>
            <ac:spMk id="16" creationId="{2AB077C2-41D1-9005-F92E-3CC682369760}"/>
          </ac:spMkLst>
        </pc:spChg>
        <pc:spChg chg="mod">
          <ac:chgData name="Mike Nguyen" userId="6d8a00aa-e582-4338-9176-f36e2b6c16f4" providerId="ADAL" clId="{5773248A-0257-4F70-83B7-BA6C28CB86C1}" dt="2022-12-05T19:16:46.326" v="2595" actId="20577"/>
          <ac:spMkLst>
            <pc:docMk/>
            <pc:sldMk cId="3645085934" sldId="276"/>
            <ac:spMk id="17" creationId="{204D3FD8-793E-A6E1-9361-0B7CCE58676B}"/>
          </ac:spMkLst>
        </pc:spChg>
        <pc:spChg chg="add del mod">
          <ac:chgData name="Mike Nguyen" userId="6d8a00aa-e582-4338-9176-f36e2b6c16f4" providerId="ADAL" clId="{5773248A-0257-4F70-83B7-BA6C28CB86C1}" dt="2022-12-05T19:21:09.934" v="2695" actId="478"/>
          <ac:spMkLst>
            <pc:docMk/>
            <pc:sldMk cId="3645085934" sldId="276"/>
            <ac:spMk id="19" creationId="{D87C99A0-ED99-AD16-5D7B-D8057A47E963}"/>
          </ac:spMkLst>
        </pc:spChg>
        <pc:cxnChg chg="add mod">
          <ac:chgData name="Mike Nguyen" userId="6d8a00aa-e582-4338-9176-f36e2b6c16f4" providerId="ADAL" clId="{5773248A-0257-4F70-83B7-BA6C28CB86C1}" dt="2022-12-05T19:20:44.053" v="2690" actId="571"/>
          <ac:cxnSpMkLst>
            <pc:docMk/>
            <pc:sldMk cId="3645085934" sldId="276"/>
            <ac:cxnSpMk id="18" creationId="{2F00AE6A-6EFB-6909-6D83-E9772BBF6F29}"/>
          </ac:cxnSpMkLst>
        </pc:cxnChg>
        <pc:cxnChg chg="add del mod">
          <ac:chgData name="Mike Nguyen" userId="6d8a00aa-e582-4338-9176-f36e2b6c16f4" providerId="ADAL" clId="{5773248A-0257-4F70-83B7-BA6C28CB86C1}" dt="2022-12-05T19:21:10.935" v="2696" actId="478"/>
          <ac:cxnSpMkLst>
            <pc:docMk/>
            <pc:sldMk cId="3645085934" sldId="276"/>
            <ac:cxnSpMk id="20" creationId="{7AE0C6DB-B78B-F319-2EB1-C035E086C828}"/>
          </ac:cxnSpMkLst>
        </pc:cxnChg>
      </pc:sldChg>
      <pc:sldChg chg="modSp">
        <pc:chgData name="Mike Nguyen" userId="6d8a00aa-e582-4338-9176-f36e2b6c16f4" providerId="ADAL" clId="{5773248A-0257-4F70-83B7-BA6C28CB86C1}" dt="2022-12-05T19:13:10.157" v="2518" actId="20577"/>
        <pc:sldMkLst>
          <pc:docMk/>
          <pc:sldMk cId="2561228221" sldId="277"/>
        </pc:sldMkLst>
        <pc:spChg chg="mod">
          <ac:chgData name="Mike Nguyen" userId="6d8a00aa-e582-4338-9176-f36e2b6c16f4" providerId="ADAL" clId="{5773248A-0257-4F70-83B7-BA6C28CB86C1}" dt="2022-12-05T19:13:10.157" v="2518" actId="20577"/>
          <ac:spMkLst>
            <pc:docMk/>
            <pc:sldMk cId="2561228221" sldId="277"/>
            <ac:spMk id="23" creationId="{35D7EDE1-5017-8814-E634-E1F8D3993DE7}"/>
          </ac:spMkLst>
        </pc:spChg>
      </pc:sldChg>
      <pc:sldChg chg="addSp delSp modSp mod setBg modAnim modNotesTx">
        <pc:chgData name="Mike Nguyen" userId="6d8a00aa-e582-4338-9176-f36e2b6c16f4" providerId="ADAL" clId="{5773248A-0257-4F70-83B7-BA6C28CB86C1}" dt="2022-12-06T19:07:49.889" v="3538" actId="1035"/>
        <pc:sldMkLst>
          <pc:docMk/>
          <pc:sldMk cId="1561828180" sldId="278"/>
        </pc:sldMkLst>
        <pc:spChg chg="mod">
          <ac:chgData name="Mike Nguyen" userId="6d8a00aa-e582-4338-9176-f36e2b6c16f4" providerId="ADAL" clId="{5773248A-0257-4F70-83B7-BA6C28CB86C1}" dt="2022-12-05T19:25:58.389" v="2752" actId="26606"/>
          <ac:spMkLst>
            <pc:docMk/>
            <pc:sldMk cId="1561828180" sldId="278"/>
            <ac:spMk id="2" creationId="{1B052E7D-45BD-1C37-BAFB-C3E2F17C1445}"/>
          </ac:spMkLst>
        </pc:spChg>
        <pc:spChg chg="add mod">
          <ac:chgData name="Mike Nguyen" userId="6d8a00aa-e582-4338-9176-f36e2b6c16f4" providerId="ADAL" clId="{5773248A-0257-4F70-83B7-BA6C28CB86C1}" dt="2022-12-05T19:26:57.298" v="2768" actId="14100"/>
          <ac:spMkLst>
            <pc:docMk/>
            <pc:sldMk cId="1561828180" sldId="278"/>
            <ac:spMk id="4" creationId="{250C740A-B86D-13F1-1E58-FCD2F2E96184}"/>
          </ac:spMkLst>
        </pc:spChg>
        <pc:spChg chg="add mod">
          <ac:chgData name="Mike Nguyen" userId="6d8a00aa-e582-4338-9176-f36e2b6c16f4" providerId="ADAL" clId="{5773248A-0257-4F70-83B7-BA6C28CB86C1}" dt="2022-12-06T19:07:49.889" v="3538" actId="1035"/>
          <ac:spMkLst>
            <pc:docMk/>
            <pc:sldMk cId="1561828180" sldId="278"/>
            <ac:spMk id="5" creationId="{BB1F9A6D-B88C-D5B8-AD75-6E4EC09623B7}"/>
          </ac:spMkLst>
        </pc:spChg>
        <pc:spChg chg="add mod">
          <ac:chgData name="Mike Nguyen" userId="6d8a00aa-e582-4338-9176-f36e2b6c16f4" providerId="ADAL" clId="{5773248A-0257-4F70-83B7-BA6C28CB86C1}" dt="2022-12-05T19:27:41.052" v="2773" actId="14100"/>
          <ac:spMkLst>
            <pc:docMk/>
            <pc:sldMk cId="1561828180" sldId="278"/>
            <ac:spMk id="6" creationId="{E88D8D22-27EB-B3F0-641E-7058703B8D81}"/>
          </ac:spMkLst>
        </pc:spChg>
        <pc:spChg chg="add mod">
          <ac:chgData name="Mike Nguyen" userId="6d8a00aa-e582-4338-9176-f36e2b6c16f4" providerId="ADAL" clId="{5773248A-0257-4F70-83B7-BA6C28CB86C1}" dt="2022-12-05T19:27:49.391" v="2775" actId="1076"/>
          <ac:spMkLst>
            <pc:docMk/>
            <pc:sldMk cId="1561828180" sldId="278"/>
            <ac:spMk id="7" creationId="{68B0556D-5309-1C42-68F9-EDE7E26B630E}"/>
          </ac:spMkLst>
        </pc:spChg>
        <pc:spChg chg="add del">
          <ac:chgData name="Mike Nguyen" userId="6d8a00aa-e582-4338-9176-f36e2b6c16f4" providerId="ADAL" clId="{5773248A-0257-4F70-83B7-BA6C28CB86C1}" dt="2022-12-05T19:25:58.273" v="2751" actId="26606"/>
          <ac:spMkLst>
            <pc:docMk/>
            <pc:sldMk cId="1561828180" sldId="278"/>
            <ac:spMk id="8" creationId="{A8384FB5-9ADC-4DDC-881B-597D56F5B15D}"/>
          </ac:spMkLst>
        </pc:spChg>
        <pc:spChg chg="add mod">
          <ac:chgData name="Mike Nguyen" userId="6d8a00aa-e582-4338-9176-f36e2b6c16f4" providerId="ADAL" clId="{5773248A-0257-4F70-83B7-BA6C28CB86C1}" dt="2022-12-05T19:28:12.227" v="2779" actId="14100"/>
          <ac:spMkLst>
            <pc:docMk/>
            <pc:sldMk cId="1561828180" sldId="278"/>
            <ac:spMk id="9" creationId="{88CD3CF6-C8D3-A1E6-0E73-229FB08DDD6D}"/>
          </ac:spMkLst>
        </pc:spChg>
        <pc:spChg chg="add del">
          <ac:chgData name="Mike Nguyen" userId="6d8a00aa-e582-4338-9176-f36e2b6c16f4" providerId="ADAL" clId="{5773248A-0257-4F70-83B7-BA6C28CB86C1}" dt="2022-12-05T19:25:58.273" v="2751" actId="26606"/>
          <ac:spMkLst>
            <pc:docMk/>
            <pc:sldMk cId="1561828180" sldId="278"/>
            <ac:spMk id="10" creationId="{1199E1B1-A8C0-4FE8-A5A8-1CB41D69F857}"/>
          </ac:spMkLst>
        </pc:spChg>
        <pc:spChg chg="add del">
          <ac:chgData name="Mike Nguyen" userId="6d8a00aa-e582-4338-9176-f36e2b6c16f4" providerId="ADAL" clId="{5773248A-0257-4F70-83B7-BA6C28CB86C1}" dt="2022-12-05T19:25:58.273" v="2751" actId="26606"/>
          <ac:spMkLst>
            <pc:docMk/>
            <pc:sldMk cId="1561828180" sldId="278"/>
            <ac:spMk id="12" creationId="{84A8DE83-DE75-4B41-9DB4-A7EC0B0DEC0B}"/>
          </ac:spMkLst>
        </pc:spChg>
        <pc:spChg chg="add del">
          <ac:chgData name="Mike Nguyen" userId="6d8a00aa-e582-4338-9176-f36e2b6c16f4" providerId="ADAL" clId="{5773248A-0257-4F70-83B7-BA6C28CB86C1}" dt="2022-12-05T19:25:58.273" v="2751" actId="26606"/>
          <ac:spMkLst>
            <pc:docMk/>
            <pc:sldMk cId="1561828180" sldId="278"/>
            <ac:spMk id="14" creationId="{A7009A0A-BEF5-4EAC-AF15-E4F9F002E239}"/>
          </ac:spMkLst>
        </pc:spChg>
        <pc:spChg chg="add">
          <ac:chgData name="Mike Nguyen" userId="6d8a00aa-e582-4338-9176-f36e2b6c16f4" providerId="ADAL" clId="{5773248A-0257-4F70-83B7-BA6C28CB86C1}" dt="2022-12-05T19:25:58.389" v="2752" actId="26606"/>
          <ac:spMkLst>
            <pc:docMk/>
            <pc:sldMk cId="1561828180" sldId="278"/>
            <ac:spMk id="17" creationId="{7F57BEA8-497D-4AA8-8A18-BDCD696B25FE}"/>
          </ac:spMkLst>
        </pc:spChg>
        <pc:graphicFrameChg chg="add mod modGraphic">
          <ac:chgData name="Mike Nguyen" userId="6d8a00aa-e582-4338-9176-f36e2b6c16f4" providerId="ADAL" clId="{5773248A-0257-4F70-83B7-BA6C28CB86C1}" dt="2022-12-05T19:25:58.389" v="2752" actId="26606"/>
          <ac:graphicFrameMkLst>
            <pc:docMk/>
            <pc:sldMk cId="1561828180" sldId="278"/>
            <ac:graphicFrameMk id="3" creationId="{8A6C2043-1358-725F-3871-2F53CF026B89}"/>
          </ac:graphicFrameMkLst>
        </pc:graphicFrameChg>
        <pc:cxnChg chg="add">
          <ac:chgData name="Mike Nguyen" userId="6d8a00aa-e582-4338-9176-f36e2b6c16f4" providerId="ADAL" clId="{5773248A-0257-4F70-83B7-BA6C28CB86C1}" dt="2022-12-05T19:25:58.389" v="2752" actId="26606"/>
          <ac:cxnSpMkLst>
            <pc:docMk/>
            <pc:sldMk cId="1561828180" sldId="278"/>
            <ac:cxnSpMk id="16" creationId="{D2E961F1-4A28-4A5F-BBD4-6E400E5E6C75}"/>
          </ac:cxnSpMkLst>
        </pc:cxnChg>
        <pc:cxnChg chg="add">
          <ac:chgData name="Mike Nguyen" userId="6d8a00aa-e582-4338-9176-f36e2b6c16f4" providerId="ADAL" clId="{5773248A-0257-4F70-83B7-BA6C28CB86C1}" dt="2022-12-05T19:25:58.389" v="2752" actId="26606"/>
          <ac:cxnSpMkLst>
            <pc:docMk/>
            <pc:sldMk cId="1561828180" sldId="278"/>
            <ac:cxnSpMk id="18" creationId="{A82415D3-DDE5-4D63-8CB3-23A5EC581B27}"/>
          </ac:cxnSpMkLst>
        </pc:cxnChg>
        <pc:cxnChg chg="add">
          <ac:chgData name="Mike Nguyen" userId="6d8a00aa-e582-4338-9176-f36e2b6c16f4" providerId="ADAL" clId="{5773248A-0257-4F70-83B7-BA6C28CB86C1}" dt="2022-12-05T19:25:58.389" v="2752" actId="26606"/>
          <ac:cxnSpMkLst>
            <pc:docMk/>
            <pc:sldMk cId="1561828180" sldId="278"/>
            <ac:cxnSpMk id="19" creationId="{AD7193FB-6AE6-4B3B-8F89-56B55DD63B4D}"/>
          </ac:cxnSpMkLst>
        </pc:cxnChg>
      </pc:sldChg>
      <pc:sldChg chg="addSp delSp modSp mod setBg addAnim delAnim modAnim setClrOvrMap modShow modNotesTx">
        <pc:chgData name="Mike Nguyen" userId="6d8a00aa-e582-4338-9176-f36e2b6c16f4" providerId="ADAL" clId="{5773248A-0257-4F70-83B7-BA6C28CB86C1}" dt="2022-12-05T18:40:58.492" v="494" actId="20577"/>
        <pc:sldMkLst>
          <pc:docMk/>
          <pc:sldMk cId="1584897901" sldId="279"/>
        </pc:sldMkLst>
        <pc:spChg chg="mod">
          <ac:chgData name="Mike Nguyen" userId="6d8a00aa-e582-4338-9176-f36e2b6c16f4" providerId="ADAL" clId="{5773248A-0257-4F70-83B7-BA6C28CB86C1}" dt="2022-12-05T18:40:48.141" v="488" actId="26606"/>
          <ac:spMkLst>
            <pc:docMk/>
            <pc:sldMk cId="1584897901" sldId="279"/>
            <ac:spMk id="2" creationId="{B6B6F68E-7B47-9410-6C52-D675125CFE8F}"/>
          </ac:spMkLst>
        </pc:spChg>
        <pc:spChg chg="add del mod">
          <ac:chgData name="Mike Nguyen" userId="6d8a00aa-e582-4338-9176-f36e2b6c16f4" providerId="ADAL" clId="{5773248A-0257-4F70-83B7-BA6C28CB86C1}" dt="2022-12-05T18:40:58.492" v="494" actId="20577"/>
          <ac:spMkLst>
            <pc:docMk/>
            <pc:sldMk cId="1584897901" sldId="279"/>
            <ac:spMk id="3" creationId="{A865DA82-E454-9FA4-8B2F-0DFB60A8DE0B}"/>
          </ac:spMkLst>
        </pc:spChg>
        <pc:spChg chg="add del mod">
          <ac:chgData name="Mike Nguyen" userId="6d8a00aa-e582-4338-9176-f36e2b6c16f4" providerId="ADAL" clId="{5773248A-0257-4F70-83B7-BA6C28CB86C1}" dt="2022-12-05T18:39:56.886" v="471" actId="478"/>
          <ac:spMkLst>
            <pc:docMk/>
            <pc:sldMk cId="1584897901" sldId="279"/>
            <ac:spMk id="6" creationId="{B196EC45-15D1-DB1C-1091-99455439E56C}"/>
          </ac:spMkLst>
        </pc:spChg>
        <pc:spChg chg="add del">
          <ac:chgData name="Mike Nguyen" userId="6d8a00aa-e582-4338-9176-f36e2b6c16f4" providerId="ADAL" clId="{5773248A-0257-4F70-83B7-BA6C28CB86C1}" dt="2022-12-05T18:40:06.958" v="475" actId="26606"/>
          <ac:spMkLst>
            <pc:docMk/>
            <pc:sldMk cId="1584897901" sldId="279"/>
            <ac:spMk id="8" creationId="{100EDD19-6802-4EC3-95CE-CFFAB042CFD6}"/>
          </ac:spMkLst>
        </pc:spChg>
        <pc:spChg chg="add del">
          <ac:chgData name="Mike Nguyen" userId="6d8a00aa-e582-4338-9176-f36e2b6c16f4" providerId="ADAL" clId="{5773248A-0257-4F70-83B7-BA6C28CB86C1}" dt="2022-12-05T18:40:06.958" v="475" actId="26606"/>
          <ac:spMkLst>
            <pc:docMk/>
            <pc:sldMk cId="1584897901" sldId="279"/>
            <ac:spMk id="10" creationId="{DB17E863-922E-4C26-BD64-E8FD41D28661}"/>
          </ac:spMkLst>
        </pc:spChg>
        <pc:spChg chg="add del">
          <ac:chgData name="Mike Nguyen" userId="6d8a00aa-e582-4338-9176-f36e2b6c16f4" providerId="ADAL" clId="{5773248A-0257-4F70-83B7-BA6C28CB86C1}" dt="2022-12-05T18:40:22.912" v="477" actId="26606"/>
          <ac:spMkLst>
            <pc:docMk/>
            <pc:sldMk cId="1584897901" sldId="279"/>
            <ac:spMk id="12" creationId="{FF9DEA15-78BD-4750-AA18-B9F28A6D5AB8}"/>
          </ac:spMkLst>
        </pc:spChg>
        <pc:spChg chg="add del">
          <ac:chgData name="Mike Nguyen" userId="6d8a00aa-e582-4338-9176-f36e2b6c16f4" providerId="ADAL" clId="{5773248A-0257-4F70-83B7-BA6C28CB86C1}" dt="2022-12-05T18:40:22.912" v="477" actId="26606"/>
          <ac:spMkLst>
            <pc:docMk/>
            <pc:sldMk cId="1584897901" sldId="279"/>
            <ac:spMk id="13" creationId="{C7FA33FF-088D-4F16-95A2-2C64D353DEA8}"/>
          </ac:spMkLst>
        </pc:spChg>
        <pc:spChg chg="add del">
          <ac:chgData name="Mike Nguyen" userId="6d8a00aa-e582-4338-9176-f36e2b6c16f4" providerId="ADAL" clId="{5773248A-0257-4F70-83B7-BA6C28CB86C1}" dt="2022-12-05T18:40:22.912" v="477" actId="26606"/>
          <ac:spMkLst>
            <pc:docMk/>
            <pc:sldMk cId="1584897901" sldId="279"/>
            <ac:spMk id="14" creationId="{A376EFB1-01CF-419F-ABF1-2AF02BBFCBD1}"/>
          </ac:spMkLst>
        </pc:spChg>
        <pc:spChg chg="add del">
          <ac:chgData name="Mike Nguyen" userId="6d8a00aa-e582-4338-9176-f36e2b6c16f4" providerId="ADAL" clId="{5773248A-0257-4F70-83B7-BA6C28CB86C1}" dt="2022-12-05T18:40:34.224" v="479" actId="26606"/>
          <ac:spMkLst>
            <pc:docMk/>
            <pc:sldMk cId="1584897901" sldId="279"/>
            <ac:spMk id="16" creationId="{2BD55E05-51A2-4173-A7FA-869DE4F71AC3}"/>
          </ac:spMkLst>
        </pc:spChg>
        <pc:spChg chg="add del">
          <ac:chgData name="Mike Nguyen" userId="6d8a00aa-e582-4338-9176-f36e2b6c16f4" providerId="ADAL" clId="{5773248A-0257-4F70-83B7-BA6C28CB86C1}" dt="2022-12-05T18:40:38.051" v="481" actId="26606"/>
          <ac:spMkLst>
            <pc:docMk/>
            <pc:sldMk cId="1584897901" sldId="279"/>
            <ac:spMk id="18" creationId="{AD21898E-86C0-4C8A-A76C-DF33E844C87A}"/>
          </ac:spMkLst>
        </pc:spChg>
        <pc:spChg chg="add del">
          <ac:chgData name="Mike Nguyen" userId="6d8a00aa-e582-4338-9176-f36e2b6c16f4" providerId="ADAL" clId="{5773248A-0257-4F70-83B7-BA6C28CB86C1}" dt="2022-12-05T18:40:38.051" v="481" actId="26606"/>
          <ac:spMkLst>
            <pc:docMk/>
            <pc:sldMk cId="1584897901" sldId="279"/>
            <ac:spMk id="19" creationId="{5C8F04BD-D093-45D0-B54C-50FDB308B4EE}"/>
          </ac:spMkLst>
        </pc:spChg>
        <pc:spChg chg="add del">
          <ac:chgData name="Mike Nguyen" userId="6d8a00aa-e582-4338-9176-f36e2b6c16f4" providerId="ADAL" clId="{5773248A-0257-4F70-83B7-BA6C28CB86C1}" dt="2022-12-05T18:40:40.600" v="483" actId="26606"/>
          <ac:spMkLst>
            <pc:docMk/>
            <pc:sldMk cId="1584897901" sldId="279"/>
            <ac:spMk id="21" creationId="{EA67B5B4-3A24-436E-B663-1B2EBFF8A0CD}"/>
          </ac:spMkLst>
        </pc:spChg>
        <pc:spChg chg="add del">
          <ac:chgData name="Mike Nguyen" userId="6d8a00aa-e582-4338-9176-f36e2b6c16f4" providerId="ADAL" clId="{5773248A-0257-4F70-83B7-BA6C28CB86C1}" dt="2022-12-05T18:40:40.600" v="483" actId="26606"/>
          <ac:spMkLst>
            <pc:docMk/>
            <pc:sldMk cId="1584897901" sldId="279"/>
            <ac:spMk id="22" creationId="{987FDF89-C993-41F4-A1B8-DBAFF16008A9}"/>
          </ac:spMkLst>
        </pc:spChg>
        <pc:spChg chg="add del">
          <ac:chgData name="Mike Nguyen" userId="6d8a00aa-e582-4338-9176-f36e2b6c16f4" providerId="ADAL" clId="{5773248A-0257-4F70-83B7-BA6C28CB86C1}" dt="2022-12-05T18:40:40.600" v="483" actId="26606"/>
          <ac:spMkLst>
            <pc:docMk/>
            <pc:sldMk cId="1584897901" sldId="279"/>
            <ac:spMk id="23" creationId="{64E585EA-75FD-4025-8270-F66A58A15CDA}"/>
          </ac:spMkLst>
        </pc:spChg>
        <pc:spChg chg="add del">
          <ac:chgData name="Mike Nguyen" userId="6d8a00aa-e582-4338-9176-f36e2b6c16f4" providerId="ADAL" clId="{5773248A-0257-4F70-83B7-BA6C28CB86C1}" dt="2022-12-05T18:40:43.929" v="485" actId="26606"/>
          <ac:spMkLst>
            <pc:docMk/>
            <pc:sldMk cId="1584897901" sldId="279"/>
            <ac:spMk id="25" creationId="{DE61673E-FAAA-4AEE-8D32-5CAC93CD9555}"/>
          </ac:spMkLst>
        </pc:spChg>
        <pc:spChg chg="add del">
          <ac:chgData name="Mike Nguyen" userId="6d8a00aa-e582-4338-9176-f36e2b6c16f4" providerId="ADAL" clId="{5773248A-0257-4F70-83B7-BA6C28CB86C1}" dt="2022-12-05T18:40:43.929" v="485" actId="26606"/>
          <ac:spMkLst>
            <pc:docMk/>
            <pc:sldMk cId="1584897901" sldId="279"/>
            <ac:spMk id="26" creationId="{259279FE-5810-440F-B799-25803A014151}"/>
          </ac:spMkLst>
        </pc:spChg>
        <pc:spChg chg="add del">
          <ac:chgData name="Mike Nguyen" userId="6d8a00aa-e582-4338-9176-f36e2b6c16f4" providerId="ADAL" clId="{5773248A-0257-4F70-83B7-BA6C28CB86C1}" dt="2022-12-05T18:40:43.929" v="485" actId="26606"/>
          <ac:spMkLst>
            <pc:docMk/>
            <pc:sldMk cId="1584897901" sldId="279"/>
            <ac:spMk id="27" creationId="{95ABD4F1-A860-48A4-84CD-EB40E1FC7827}"/>
          </ac:spMkLst>
        </pc:spChg>
        <pc:spChg chg="add del">
          <ac:chgData name="Mike Nguyen" userId="6d8a00aa-e582-4338-9176-f36e2b6c16f4" providerId="ADAL" clId="{5773248A-0257-4F70-83B7-BA6C28CB86C1}" dt="2022-12-05T18:40:43.929" v="485" actId="26606"/>
          <ac:spMkLst>
            <pc:docMk/>
            <pc:sldMk cId="1584897901" sldId="279"/>
            <ac:spMk id="28" creationId="{91D8C0F2-1D8A-4908-857F-3DE6B0823831}"/>
          </ac:spMkLst>
        </pc:spChg>
        <pc:spChg chg="add del">
          <ac:chgData name="Mike Nguyen" userId="6d8a00aa-e582-4338-9176-f36e2b6c16f4" providerId="ADAL" clId="{5773248A-0257-4F70-83B7-BA6C28CB86C1}" dt="2022-12-05T18:40:43.929" v="485" actId="26606"/>
          <ac:spMkLst>
            <pc:docMk/>
            <pc:sldMk cId="1584897901" sldId="279"/>
            <ac:spMk id="29" creationId="{1730E5F0-AD6E-4049-8FAB-A4D82343DCD5}"/>
          </ac:spMkLst>
        </pc:spChg>
        <pc:spChg chg="add del">
          <ac:chgData name="Mike Nguyen" userId="6d8a00aa-e582-4338-9176-f36e2b6c16f4" providerId="ADAL" clId="{5773248A-0257-4F70-83B7-BA6C28CB86C1}" dt="2022-12-05T18:40:48.136" v="487" actId="26606"/>
          <ac:spMkLst>
            <pc:docMk/>
            <pc:sldMk cId="1584897901" sldId="279"/>
            <ac:spMk id="31" creationId="{1B15ED52-F352-441B-82BF-E0EA34836D08}"/>
          </ac:spMkLst>
        </pc:spChg>
        <pc:spChg chg="add del">
          <ac:chgData name="Mike Nguyen" userId="6d8a00aa-e582-4338-9176-f36e2b6c16f4" providerId="ADAL" clId="{5773248A-0257-4F70-83B7-BA6C28CB86C1}" dt="2022-12-05T18:40:48.136" v="487" actId="26606"/>
          <ac:spMkLst>
            <pc:docMk/>
            <pc:sldMk cId="1584897901" sldId="279"/>
            <ac:spMk id="32" creationId="{3B2E3793-BFE6-45A2-9B7B-E18844431C99}"/>
          </ac:spMkLst>
        </pc:spChg>
        <pc:spChg chg="add del">
          <ac:chgData name="Mike Nguyen" userId="6d8a00aa-e582-4338-9176-f36e2b6c16f4" providerId="ADAL" clId="{5773248A-0257-4F70-83B7-BA6C28CB86C1}" dt="2022-12-05T18:40:48.136" v="487" actId="26606"/>
          <ac:spMkLst>
            <pc:docMk/>
            <pc:sldMk cId="1584897901" sldId="279"/>
            <ac:spMk id="33" creationId="{BC4C4868-CB8F-4AF9-9CDB-8108F2C19B67}"/>
          </ac:spMkLst>
        </pc:spChg>
        <pc:spChg chg="add del">
          <ac:chgData name="Mike Nguyen" userId="6d8a00aa-e582-4338-9176-f36e2b6c16f4" providerId="ADAL" clId="{5773248A-0257-4F70-83B7-BA6C28CB86C1}" dt="2022-12-05T18:40:48.136" v="487" actId="26606"/>
          <ac:spMkLst>
            <pc:docMk/>
            <pc:sldMk cId="1584897901" sldId="279"/>
            <ac:spMk id="34" creationId="{375E0459-6403-40CD-989D-56A4407CA12E}"/>
          </ac:spMkLst>
        </pc:spChg>
        <pc:spChg chg="add del">
          <ac:chgData name="Mike Nguyen" userId="6d8a00aa-e582-4338-9176-f36e2b6c16f4" providerId="ADAL" clId="{5773248A-0257-4F70-83B7-BA6C28CB86C1}" dt="2022-12-05T18:40:48.136" v="487" actId="26606"/>
          <ac:spMkLst>
            <pc:docMk/>
            <pc:sldMk cId="1584897901" sldId="279"/>
            <ac:spMk id="35" creationId="{53E5B1A8-3AC9-4BD1-9BBC-78CA94F2D1BA}"/>
          </ac:spMkLst>
        </pc:spChg>
        <pc:spChg chg="add">
          <ac:chgData name="Mike Nguyen" userId="6d8a00aa-e582-4338-9176-f36e2b6c16f4" providerId="ADAL" clId="{5773248A-0257-4F70-83B7-BA6C28CB86C1}" dt="2022-12-05T18:40:48.141" v="488" actId="26606"/>
          <ac:spMkLst>
            <pc:docMk/>
            <pc:sldMk cId="1584897901" sldId="279"/>
            <ac:spMk id="37" creationId="{100EDD19-6802-4EC3-95CE-CFFAB042CFD6}"/>
          </ac:spMkLst>
        </pc:spChg>
        <pc:spChg chg="add">
          <ac:chgData name="Mike Nguyen" userId="6d8a00aa-e582-4338-9176-f36e2b6c16f4" providerId="ADAL" clId="{5773248A-0257-4F70-83B7-BA6C28CB86C1}" dt="2022-12-05T18:40:48.141" v="488" actId="26606"/>
          <ac:spMkLst>
            <pc:docMk/>
            <pc:sldMk cId="1584897901" sldId="279"/>
            <ac:spMk id="38" creationId="{DB17E863-922E-4C26-BD64-E8FD41D28661}"/>
          </ac:spMkLst>
        </pc:spChg>
        <pc:graphicFrameChg chg="add del mod modGraphic">
          <ac:chgData name="Mike Nguyen" userId="6d8a00aa-e582-4338-9176-f36e2b6c16f4" providerId="ADAL" clId="{5773248A-0257-4F70-83B7-BA6C28CB86C1}" dt="2022-12-05T18:40:01.092" v="473" actId="478"/>
          <ac:graphicFrameMkLst>
            <pc:docMk/>
            <pc:sldMk cId="1584897901" sldId="279"/>
            <ac:graphicFrameMk id="4" creationId="{3EDAFC70-D9E1-4E19-EF90-03A438045FE6}"/>
          </ac:graphicFrameMkLst>
        </pc:graphicFrameChg>
      </pc:sldChg>
      <pc:sldChg chg="addSp modSp mod setBg modAnim modShow">
        <pc:chgData name="Mike Nguyen" userId="6d8a00aa-e582-4338-9176-f36e2b6c16f4" providerId="ADAL" clId="{5773248A-0257-4F70-83B7-BA6C28CB86C1}" dt="2022-12-05T18:44:54.826" v="828" actId="20577"/>
        <pc:sldMkLst>
          <pc:docMk/>
          <pc:sldMk cId="4133393525" sldId="280"/>
        </pc:sldMkLst>
        <pc:spChg chg="mod">
          <ac:chgData name="Mike Nguyen" userId="6d8a00aa-e582-4338-9176-f36e2b6c16f4" providerId="ADAL" clId="{5773248A-0257-4F70-83B7-BA6C28CB86C1}" dt="2022-12-05T18:44:25.323" v="815" actId="26606"/>
          <ac:spMkLst>
            <pc:docMk/>
            <pc:sldMk cId="4133393525" sldId="280"/>
            <ac:spMk id="2" creationId="{078D9412-B652-F26B-F931-20FE2423A142}"/>
          </ac:spMkLst>
        </pc:spChg>
        <pc:spChg chg="mod">
          <ac:chgData name="Mike Nguyen" userId="6d8a00aa-e582-4338-9176-f36e2b6c16f4" providerId="ADAL" clId="{5773248A-0257-4F70-83B7-BA6C28CB86C1}" dt="2022-12-05T18:44:54.826" v="828" actId="20577"/>
          <ac:spMkLst>
            <pc:docMk/>
            <pc:sldMk cId="4133393525" sldId="280"/>
            <ac:spMk id="3" creationId="{C96659CD-D783-DE14-45D9-41E860A5C677}"/>
          </ac:spMkLst>
        </pc:spChg>
        <pc:spChg chg="add">
          <ac:chgData name="Mike Nguyen" userId="6d8a00aa-e582-4338-9176-f36e2b6c16f4" providerId="ADAL" clId="{5773248A-0257-4F70-83B7-BA6C28CB86C1}" dt="2022-12-05T18:44:25.323" v="815" actId="26606"/>
          <ac:spMkLst>
            <pc:docMk/>
            <pc:sldMk cId="4133393525" sldId="280"/>
            <ac:spMk id="8" creationId="{70DFC902-7D23-471A-B557-B6B6917D7A0D}"/>
          </ac:spMkLst>
        </pc:spChg>
        <pc:spChg chg="add">
          <ac:chgData name="Mike Nguyen" userId="6d8a00aa-e582-4338-9176-f36e2b6c16f4" providerId="ADAL" clId="{5773248A-0257-4F70-83B7-BA6C28CB86C1}" dt="2022-12-05T18:44:25.323" v="815" actId="26606"/>
          <ac:spMkLst>
            <pc:docMk/>
            <pc:sldMk cId="4133393525" sldId="280"/>
            <ac:spMk id="10" creationId="{A55D5633-D557-4DCA-982C-FF36EB7A1C00}"/>
          </ac:spMkLst>
        </pc:spChg>
        <pc:spChg chg="add">
          <ac:chgData name="Mike Nguyen" userId="6d8a00aa-e582-4338-9176-f36e2b6c16f4" providerId="ADAL" clId="{5773248A-0257-4F70-83B7-BA6C28CB86C1}" dt="2022-12-05T18:44:25.323" v="815" actId="26606"/>
          <ac:spMkLst>
            <pc:docMk/>
            <pc:sldMk cId="4133393525" sldId="280"/>
            <ac:spMk id="12" creationId="{450D3AD2-FA80-415F-A9CE-54D884561CD7}"/>
          </ac:spMkLst>
        </pc:spChg>
      </pc:sldChg>
      <pc:sldChg chg="addSp modSp mod setBg modAnim modShow modNotesTx">
        <pc:chgData name="Mike Nguyen" userId="6d8a00aa-e582-4338-9176-f36e2b6c16f4" providerId="ADAL" clId="{5773248A-0257-4F70-83B7-BA6C28CB86C1}" dt="2022-12-05T19:06:14.642" v="1769" actId="113"/>
        <pc:sldMkLst>
          <pc:docMk/>
          <pc:sldMk cId="370388055" sldId="282"/>
        </pc:sldMkLst>
        <pc:spChg chg="mod">
          <ac:chgData name="Mike Nguyen" userId="6d8a00aa-e582-4338-9176-f36e2b6c16f4" providerId="ADAL" clId="{5773248A-0257-4F70-83B7-BA6C28CB86C1}" dt="2022-12-05T19:05:42.637" v="1758" actId="26606"/>
          <ac:spMkLst>
            <pc:docMk/>
            <pc:sldMk cId="370388055" sldId="282"/>
            <ac:spMk id="2" creationId="{89E97110-027F-3A59-BE55-A1DF8D51770D}"/>
          </ac:spMkLst>
        </pc:spChg>
        <pc:spChg chg="mod">
          <ac:chgData name="Mike Nguyen" userId="6d8a00aa-e582-4338-9176-f36e2b6c16f4" providerId="ADAL" clId="{5773248A-0257-4F70-83B7-BA6C28CB86C1}" dt="2022-12-05T19:06:14.642" v="1769" actId="113"/>
          <ac:spMkLst>
            <pc:docMk/>
            <pc:sldMk cId="370388055" sldId="282"/>
            <ac:spMk id="3" creationId="{F8EFCBB2-4F60-E694-BC77-08FEFB32C116}"/>
          </ac:spMkLst>
        </pc:spChg>
        <pc:spChg chg="add">
          <ac:chgData name="Mike Nguyen" userId="6d8a00aa-e582-4338-9176-f36e2b6c16f4" providerId="ADAL" clId="{5773248A-0257-4F70-83B7-BA6C28CB86C1}" dt="2022-12-05T19:05:42.637" v="1758" actId="26606"/>
          <ac:spMkLst>
            <pc:docMk/>
            <pc:sldMk cId="370388055" sldId="282"/>
            <ac:spMk id="8" creationId="{70DFC902-7D23-471A-B557-B6B6917D7A0D}"/>
          </ac:spMkLst>
        </pc:spChg>
        <pc:spChg chg="add">
          <ac:chgData name="Mike Nguyen" userId="6d8a00aa-e582-4338-9176-f36e2b6c16f4" providerId="ADAL" clId="{5773248A-0257-4F70-83B7-BA6C28CB86C1}" dt="2022-12-05T19:05:42.637" v="1758" actId="26606"/>
          <ac:spMkLst>
            <pc:docMk/>
            <pc:sldMk cId="370388055" sldId="282"/>
            <ac:spMk id="10" creationId="{A55D5633-D557-4DCA-982C-FF36EB7A1C00}"/>
          </ac:spMkLst>
        </pc:spChg>
        <pc:spChg chg="add">
          <ac:chgData name="Mike Nguyen" userId="6d8a00aa-e582-4338-9176-f36e2b6c16f4" providerId="ADAL" clId="{5773248A-0257-4F70-83B7-BA6C28CB86C1}" dt="2022-12-05T19:05:42.637" v="1758" actId="26606"/>
          <ac:spMkLst>
            <pc:docMk/>
            <pc:sldMk cId="370388055" sldId="282"/>
            <ac:spMk id="12" creationId="{450D3AD2-FA80-415F-A9CE-54D884561CD7}"/>
          </ac:spMkLst>
        </pc:spChg>
      </pc:sldChg>
      <pc:sldChg chg="addSp delSp modSp new mod ord setBg modAnim modNotesTx">
        <pc:chgData name="Mike Nguyen" userId="6d8a00aa-e582-4338-9176-f36e2b6c16f4" providerId="ADAL" clId="{5773248A-0257-4F70-83B7-BA6C28CB86C1}" dt="2022-12-05T18:54:33.879" v="1085"/>
        <pc:sldMkLst>
          <pc:docMk/>
          <pc:sldMk cId="909486978" sldId="283"/>
        </pc:sldMkLst>
        <pc:spChg chg="mod">
          <ac:chgData name="Mike Nguyen" userId="6d8a00aa-e582-4338-9176-f36e2b6c16f4" providerId="ADAL" clId="{5773248A-0257-4F70-83B7-BA6C28CB86C1}" dt="2022-12-05T18:53:54.902" v="1081" actId="26606"/>
          <ac:spMkLst>
            <pc:docMk/>
            <pc:sldMk cId="909486978" sldId="283"/>
            <ac:spMk id="2" creationId="{701B2489-1FB1-01ED-435E-646D21E40B34}"/>
          </ac:spMkLst>
        </pc:spChg>
        <pc:spChg chg="mod">
          <ac:chgData name="Mike Nguyen" userId="6d8a00aa-e582-4338-9176-f36e2b6c16f4" providerId="ADAL" clId="{5773248A-0257-4F70-83B7-BA6C28CB86C1}" dt="2022-12-05T18:53:54.902" v="1081" actId="26606"/>
          <ac:spMkLst>
            <pc:docMk/>
            <pc:sldMk cId="909486978" sldId="283"/>
            <ac:spMk id="3" creationId="{BAC48CE1-81D4-A605-D163-798118605F94}"/>
          </ac:spMkLst>
        </pc:spChg>
        <pc:spChg chg="add del">
          <ac:chgData name="Mike Nguyen" userId="6d8a00aa-e582-4338-9176-f36e2b6c16f4" providerId="ADAL" clId="{5773248A-0257-4F70-83B7-BA6C28CB86C1}" dt="2022-12-05T18:53:45.269" v="1070" actId="26606"/>
          <ac:spMkLst>
            <pc:docMk/>
            <pc:sldMk cId="909486978" sldId="283"/>
            <ac:spMk id="9" creationId="{2C61293E-6EBE-43EF-A52C-9BEBFD7679D4}"/>
          </ac:spMkLst>
        </pc:spChg>
        <pc:spChg chg="add del">
          <ac:chgData name="Mike Nguyen" userId="6d8a00aa-e582-4338-9176-f36e2b6c16f4" providerId="ADAL" clId="{5773248A-0257-4F70-83B7-BA6C28CB86C1}" dt="2022-12-05T18:53:45.269" v="1070" actId="26606"/>
          <ac:spMkLst>
            <pc:docMk/>
            <pc:sldMk cId="909486978" sldId="283"/>
            <ac:spMk id="11" creationId="{21540236-BFD5-4A9D-8840-4703E7F76825}"/>
          </ac:spMkLst>
        </pc:spChg>
        <pc:spChg chg="add del">
          <ac:chgData name="Mike Nguyen" userId="6d8a00aa-e582-4338-9176-f36e2b6c16f4" providerId="ADAL" clId="{5773248A-0257-4F70-83B7-BA6C28CB86C1}" dt="2022-12-05T18:53:47.954" v="1074" actId="26606"/>
          <ac:spMkLst>
            <pc:docMk/>
            <pc:sldMk cId="909486978" sldId="283"/>
            <ac:spMk id="15" creationId="{7A5F0580-5EE9-419F-96EE-B6529EF6E7D0}"/>
          </ac:spMkLst>
        </pc:spChg>
        <pc:spChg chg="add del">
          <ac:chgData name="Mike Nguyen" userId="6d8a00aa-e582-4338-9176-f36e2b6c16f4" providerId="ADAL" clId="{5773248A-0257-4F70-83B7-BA6C28CB86C1}" dt="2022-12-05T18:53:47.954" v="1074" actId="26606"/>
          <ac:spMkLst>
            <pc:docMk/>
            <pc:sldMk cId="909486978" sldId="283"/>
            <ac:spMk id="16" creationId="{8FC9BE17-9A7B-462D-AE50-3D8777387304}"/>
          </ac:spMkLst>
        </pc:spChg>
        <pc:spChg chg="add del">
          <ac:chgData name="Mike Nguyen" userId="6d8a00aa-e582-4338-9176-f36e2b6c16f4" providerId="ADAL" clId="{5773248A-0257-4F70-83B7-BA6C28CB86C1}" dt="2022-12-05T18:53:47.954" v="1074" actId="26606"/>
          <ac:spMkLst>
            <pc:docMk/>
            <pc:sldMk cId="909486978" sldId="283"/>
            <ac:spMk id="18" creationId="{3EBE8569-6AEC-4B8C-8D53-2DE337CDBA65}"/>
          </ac:spMkLst>
        </pc:spChg>
        <pc:spChg chg="add del">
          <ac:chgData name="Mike Nguyen" userId="6d8a00aa-e582-4338-9176-f36e2b6c16f4" providerId="ADAL" clId="{5773248A-0257-4F70-83B7-BA6C28CB86C1}" dt="2022-12-05T18:53:47.954" v="1074" actId="26606"/>
          <ac:spMkLst>
            <pc:docMk/>
            <pc:sldMk cId="909486978" sldId="283"/>
            <ac:spMk id="19" creationId="{55D4142C-5077-457F-A6AD-3FECFDB39685}"/>
          </ac:spMkLst>
        </pc:spChg>
        <pc:spChg chg="add del">
          <ac:chgData name="Mike Nguyen" userId="6d8a00aa-e582-4338-9176-f36e2b6c16f4" providerId="ADAL" clId="{5773248A-0257-4F70-83B7-BA6C28CB86C1}" dt="2022-12-05T18:53:50.794" v="1076" actId="26606"/>
          <ac:spMkLst>
            <pc:docMk/>
            <pc:sldMk cId="909486978" sldId="283"/>
            <ac:spMk id="21" creationId="{2C61293E-6EBE-43EF-A52C-9BEBFD7679D4}"/>
          </ac:spMkLst>
        </pc:spChg>
        <pc:spChg chg="add del">
          <ac:chgData name="Mike Nguyen" userId="6d8a00aa-e582-4338-9176-f36e2b6c16f4" providerId="ADAL" clId="{5773248A-0257-4F70-83B7-BA6C28CB86C1}" dt="2022-12-05T18:53:50.794" v="1076" actId="26606"/>
          <ac:spMkLst>
            <pc:docMk/>
            <pc:sldMk cId="909486978" sldId="283"/>
            <ac:spMk id="23" creationId="{21540236-BFD5-4A9D-8840-4703E7F76825}"/>
          </ac:spMkLst>
        </pc:spChg>
        <pc:spChg chg="add del">
          <ac:chgData name="Mike Nguyen" userId="6d8a00aa-e582-4338-9176-f36e2b6c16f4" providerId="ADAL" clId="{5773248A-0257-4F70-83B7-BA6C28CB86C1}" dt="2022-12-05T18:53:54.889" v="1080" actId="26606"/>
          <ac:spMkLst>
            <pc:docMk/>
            <pc:sldMk cId="909486978" sldId="283"/>
            <ac:spMk id="28" creationId="{2C61293E-6EBE-43EF-A52C-9BEBFD7679D4}"/>
          </ac:spMkLst>
        </pc:spChg>
        <pc:spChg chg="add del">
          <ac:chgData name="Mike Nguyen" userId="6d8a00aa-e582-4338-9176-f36e2b6c16f4" providerId="ADAL" clId="{5773248A-0257-4F70-83B7-BA6C28CB86C1}" dt="2022-12-05T18:53:54.889" v="1080" actId="26606"/>
          <ac:spMkLst>
            <pc:docMk/>
            <pc:sldMk cId="909486978" sldId="283"/>
            <ac:spMk id="30" creationId="{21540236-BFD5-4A9D-8840-4703E7F76825}"/>
          </ac:spMkLst>
        </pc:spChg>
        <pc:picChg chg="add del">
          <ac:chgData name="Mike Nguyen" userId="6d8a00aa-e582-4338-9176-f36e2b6c16f4" providerId="ADAL" clId="{5773248A-0257-4F70-83B7-BA6C28CB86C1}" dt="2022-12-05T18:53:45.269" v="1070" actId="26606"/>
          <ac:picMkLst>
            <pc:docMk/>
            <pc:sldMk cId="909486978" sldId="283"/>
            <ac:picMk id="5" creationId="{6EC68547-2D35-937D-38D3-C97AB0DFB1B4}"/>
          </ac:picMkLst>
        </pc:picChg>
        <pc:picChg chg="add del">
          <ac:chgData name="Mike Nguyen" userId="6d8a00aa-e582-4338-9176-f36e2b6c16f4" providerId="ADAL" clId="{5773248A-0257-4F70-83B7-BA6C28CB86C1}" dt="2022-12-05T18:53:46.408" v="1072" actId="26606"/>
          <ac:picMkLst>
            <pc:docMk/>
            <pc:sldMk cId="909486978" sldId="283"/>
            <ac:picMk id="13" creationId="{F3047D72-2DAB-0528-DDDA-80DC0F9096DC}"/>
          </ac:picMkLst>
        </pc:picChg>
        <pc:picChg chg="add del">
          <ac:chgData name="Mike Nguyen" userId="6d8a00aa-e582-4338-9176-f36e2b6c16f4" providerId="ADAL" clId="{5773248A-0257-4F70-83B7-BA6C28CB86C1}" dt="2022-12-05T18:53:47.954" v="1074" actId="26606"/>
          <ac:picMkLst>
            <pc:docMk/>
            <pc:sldMk cId="909486978" sldId="283"/>
            <ac:picMk id="17" creationId="{AE35D2D1-2D5F-6E9C-466B-6E5383BF7C70}"/>
          </ac:picMkLst>
        </pc:picChg>
        <pc:picChg chg="add del">
          <ac:chgData name="Mike Nguyen" userId="6d8a00aa-e582-4338-9176-f36e2b6c16f4" providerId="ADAL" clId="{5773248A-0257-4F70-83B7-BA6C28CB86C1}" dt="2022-12-05T18:53:50.794" v="1076" actId="26606"/>
          <ac:picMkLst>
            <pc:docMk/>
            <pc:sldMk cId="909486978" sldId="283"/>
            <ac:picMk id="22" creationId="{6EC68547-2D35-937D-38D3-C97AB0DFB1B4}"/>
          </ac:picMkLst>
        </pc:picChg>
        <pc:picChg chg="add del">
          <ac:chgData name="Mike Nguyen" userId="6d8a00aa-e582-4338-9176-f36e2b6c16f4" providerId="ADAL" clId="{5773248A-0257-4F70-83B7-BA6C28CB86C1}" dt="2022-12-05T18:53:52.166" v="1078" actId="26606"/>
          <ac:picMkLst>
            <pc:docMk/>
            <pc:sldMk cId="909486978" sldId="283"/>
            <ac:picMk id="25" creationId="{F3047D72-2DAB-0528-DDDA-80DC0F9096DC}"/>
          </ac:picMkLst>
        </pc:picChg>
        <pc:picChg chg="add del">
          <ac:chgData name="Mike Nguyen" userId="6d8a00aa-e582-4338-9176-f36e2b6c16f4" providerId="ADAL" clId="{5773248A-0257-4F70-83B7-BA6C28CB86C1}" dt="2022-12-05T18:53:54.889" v="1080" actId="26606"/>
          <ac:picMkLst>
            <pc:docMk/>
            <pc:sldMk cId="909486978" sldId="283"/>
            <ac:picMk id="29" creationId="{6EC68547-2D35-937D-38D3-C97AB0DFB1B4}"/>
          </ac:picMkLst>
        </pc:picChg>
        <pc:picChg chg="add">
          <ac:chgData name="Mike Nguyen" userId="6d8a00aa-e582-4338-9176-f36e2b6c16f4" providerId="ADAL" clId="{5773248A-0257-4F70-83B7-BA6C28CB86C1}" dt="2022-12-05T18:53:54.902" v="1081" actId="26606"/>
          <ac:picMkLst>
            <pc:docMk/>
            <pc:sldMk cId="909486978" sldId="283"/>
            <ac:picMk id="32" creationId="{F3047D72-2DAB-0528-DDDA-80DC0F9096DC}"/>
          </ac:picMkLst>
        </pc:picChg>
        <pc:cxnChg chg="add del">
          <ac:chgData name="Mike Nguyen" userId="6d8a00aa-e582-4338-9176-f36e2b6c16f4" providerId="ADAL" clId="{5773248A-0257-4F70-83B7-BA6C28CB86C1}" dt="2022-12-05T18:53:46.408" v="1072" actId="26606"/>
          <ac:cxnSpMkLst>
            <pc:docMk/>
            <pc:sldMk cId="909486978" sldId="283"/>
            <ac:cxnSpMk id="14" creationId="{A7F400EE-A8A5-48AF-B4D6-291B52C6F0B0}"/>
          </ac:cxnSpMkLst>
        </pc:cxnChg>
        <pc:cxnChg chg="add del">
          <ac:chgData name="Mike Nguyen" userId="6d8a00aa-e582-4338-9176-f36e2b6c16f4" providerId="ADAL" clId="{5773248A-0257-4F70-83B7-BA6C28CB86C1}" dt="2022-12-05T18:53:52.166" v="1078" actId="26606"/>
          <ac:cxnSpMkLst>
            <pc:docMk/>
            <pc:sldMk cId="909486978" sldId="283"/>
            <ac:cxnSpMk id="26" creationId="{A7F400EE-A8A5-48AF-B4D6-291B52C6F0B0}"/>
          </ac:cxnSpMkLst>
        </pc:cxnChg>
        <pc:cxnChg chg="add">
          <ac:chgData name="Mike Nguyen" userId="6d8a00aa-e582-4338-9176-f36e2b6c16f4" providerId="ADAL" clId="{5773248A-0257-4F70-83B7-BA6C28CB86C1}" dt="2022-12-05T18:53:54.902" v="1081" actId="26606"/>
          <ac:cxnSpMkLst>
            <pc:docMk/>
            <pc:sldMk cId="909486978" sldId="283"/>
            <ac:cxnSpMk id="33" creationId="{A7F400EE-A8A5-48AF-B4D6-291B52C6F0B0}"/>
          </ac:cxnSpMkLst>
        </pc:cxnChg>
      </pc:sldChg>
      <pc:sldChg chg="addSp delSp modSp new mod setBg modAnim modNotesTx">
        <pc:chgData name="Mike Nguyen" userId="6d8a00aa-e582-4338-9176-f36e2b6c16f4" providerId="ADAL" clId="{5773248A-0257-4F70-83B7-BA6C28CB86C1}" dt="2022-12-05T19:12:04.830" v="2492"/>
        <pc:sldMkLst>
          <pc:docMk/>
          <pc:sldMk cId="99043788" sldId="284"/>
        </pc:sldMkLst>
        <pc:spChg chg="mod">
          <ac:chgData name="Mike Nguyen" userId="6d8a00aa-e582-4338-9176-f36e2b6c16f4" providerId="ADAL" clId="{5773248A-0257-4F70-83B7-BA6C28CB86C1}" dt="2022-12-05T19:11:55.097" v="2491" actId="26606"/>
          <ac:spMkLst>
            <pc:docMk/>
            <pc:sldMk cId="99043788" sldId="284"/>
            <ac:spMk id="2" creationId="{C6C57836-A187-0719-E3BF-A909026E9108}"/>
          </ac:spMkLst>
        </pc:spChg>
        <pc:spChg chg="mod">
          <ac:chgData name="Mike Nguyen" userId="6d8a00aa-e582-4338-9176-f36e2b6c16f4" providerId="ADAL" clId="{5773248A-0257-4F70-83B7-BA6C28CB86C1}" dt="2022-12-05T19:11:55.097" v="2491" actId="26606"/>
          <ac:spMkLst>
            <pc:docMk/>
            <pc:sldMk cId="99043788" sldId="284"/>
            <ac:spMk id="3" creationId="{933159F6-EC2C-5FBE-1316-752CF911BBF5}"/>
          </ac:spMkLst>
        </pc:spChg>
        <pc:spChg chg="add del">
          <ac:chgData name="Mike Nguyen" userId="6d8a00aa-e582-4338-9176-f36e2b6c16f4" providerId="ADAL" clId="{5773248A-0257-4F70-83B7-BA6C28CB86C1}" dt="2022-12-05T19:11:53.666" v="2488" actId="26606"/>
          <ac:spMkLst>
            <pc:docMk/>
            <pc:sldMk cId="99043788" sldId="284"/>
            <ac:spMk id="8" creationId="{70DFC902-7D23-471A-B557-B6B6917D7A0D}"/>
          </ac:spMkLst>
        </pc:spChg>
        <pc:spChg chg="add del">
          <ac:chgData name="Mike Nguyen" userId="6d8a00aa-e582-4338-9176-f36e2b6c16f4" providerId="ADAL" clId="{5773248A-0257-4F70-83B7-BA6C28CB86C1}" dt="2022-12-05T19:11:53.666" v="2488" actId="26606"/>
          <ac:spMkLst>
            <pc:docMk/>
            <pc:sldMk cId="99043788" sldId="284"/>
            <ac:spMk id="10" creationId="{A55D5633-D557-4DCA-982C-FF36EB7A1C00}"/>
          </ac:spMkLst>
        </pc:spChg>
        <pc:spChg chg="add del">
          <ac:chgData name="Mike Nguyen" userId="6d8a00aa-e582-4338-9176-f36e2b6c16f4" providerId="ADAL" clId="{5773248A-0257-4F70-83B7-BA6C28CB86C1}" dt="2022-12-05T19:11:53.666" v="2488" actId="26606"/>
          <ac:spMkLst>
            <pc:docMk/>
            <pc:sldMk cId="99043788" sldId="284"/>
            <ac:spMk id="12" creationId="{450D3AD2-FA80-415F-A9CE-54D884561CD7}"/>
          </ac:spMkLst>
        </pc:spChg>
        <pc:spChg chg="add del">
          <ac:chgData name="Mike Nguyen" userId="6d8a00aa-e582-4338-9176-f36e2b6c16f4" providerId="ADAL" clId="{5773248A-0257-4F70-83B7-BA6C28CB86C1}" dt="2022-12-05T19:11:55.089" v="2490" actId="26606"/>
          <ac:spMkLst>
            <pc:docMk/>
            <pc:sldMk cId="99043788" sldId="284"/>
            <ac:spMk id="14" creationId="{70DFC902-7D23-471A-B557-B6B6917D7A0D}"/>
          </ac:spMkLst>
        </pc:spChg>
        <pc:spChg chg="add del">
          <ac:chgData name="Mike Nguyen" userId="6d8a00aa-e582-4338-9176-f36e2b6c16f4" providerId="ADAL" clId="{5773248A-0257-4F70-83B7-BA6C28CB86C1}" dt="2022-12-05T19:11:55.089" v="2490" actId="26606"/>
          <ac:spMkLst>
            <pc:docMk/>
            <pc:sldMk cId="99043788" sldId="284"/>
            <ac:spMk id="15" creationId="{A55D5633-D557-4DCA-982C-FF36EB7A1C00}"/>
          </ac:spMkLst>
        </pc:spChg>
        <pc:spChg chg="add del">
          <ac:chgData name="Mike Nguyen" userId="6d8a00aa-e582-4338-9176-f36e2b6c16f4" providerId="ADAL" clId="{5773248A-0257-4F70-83B7-BA6C28CB86C1}" dt="2022-12-05T19:11:55.089" v="2490" actId="26606"/>
          <ac:spMkLst>
            <pc:docMk/>
            <pc:sldMk cId="99043788" sldId="284"/>
            <ac:spMk id="16" creationId="{450D3AD2-FA80-415F-A9CE-54D884561CD7}"/>
          </ac:spMkLst>
        </pc:spChg>
        <pc:spChg chg="add">
          <ac:chgData name="Mike Nguyen" userId="6d8a00aa-e582-4338-9176-f36e2b6c16f4" providerId="ADAL" clId="{5773248A-0257-4F70-83B7-BA6C28CB86C1}" dt="2022-12-05T19:11:55.097" v="2491" actId="26606"/>
          <ac:spMkLst>
            <pc:docMk/>
            <pc:sldMk cId="99043788" sldId="284"/>
            <ac:spMk id="18" creationId="{70DFC902-7D23-471A-B557-B6B6917D7A0D}"/>
          </ac:spMkLst>
        </pc:spChg>
        <pc:spChg chg="add">
          <ac:chgData name="Mike Nguyen" userId="6d8a00aa-e582-4338-9176-f36e2b6c16f4" providerId="ADAL" clId="{5773248A-0257-4F70-83B7-BA6C28CB86C1}" dt="2022-12-05T19:11:55.097" v="2491" actId="26606"/>
          <ac:spMkLst>
            <pc:docMk/>
            <pc:sldMk cId="99043788" sldId="284"/>
            <ac:spMk id="19" creationId="{A55D5633-D557-4DCA-982C-FF36EB7A1C00}"/>
          </ac:spMkLst>
        </pc:spChg>
        <pc:spChg chg="add">
          <ac:chgData name="Mike Nguyen" userId="6d8a00aa-e582-4338-9176-f36e2b6c16f4" providerId="ADAL" clId="{5773248A-0257-4F70-83B7-BA6C28CB86C1}" dt="2022-12-05T19:11:55.097" v="2491" actId="26606"/>
          <ac:spMkLst>
            <pc:docMk/>
            <pc:sldMk cId="99043788" sldId="284"/>
            <ac:spMk id="20" creationId="{450D3AD2-FA80-415F-A9CE-54D884561CD7}"/>
          </ac:spMkLst>
        </pc:spChg>
      </pc:sldChg>
      <pc:sldChg chg="new del">
        <pc:chgData name="Mike Nguyen" userId="6d8a00aa-e582-4338-9176-f36e2b6c16f4" providerId="ADAL" clId="{5773248A-0257-4F70-83B7-BA6C28CB86C1}" dt="2022-12-05T19:14:39.360" v="2544" actId="47"/>
        <pc:sldMkLst>
          <pc:docMk/>
          <pc:sldMk cId="1254624932" sldId="285"/>
        </pc:sldMkLst>
      </pc:sldChg>
      <pc:sldChg chg="addSp delSp modSp add del mod modAnim modShow">
        <pc:chgData name="Mike Nguyen" userId="6d8a00aa-e582-4338-9176-f36e2b6c16f4" providerId="ADAL" clId="{5773248A-0257-4F70-83B7-BA6C28CB86C1}" dt="2022-12-06T18:00:07.030" v="3368" actId="2696"/>
        <pc:sldMkLst>
          <pc:docMk/>
          <pc:sldMk cId="650314299" sldId="286"/>
        </pc:sldMkLst>
        <pc:spChg chg="add mod">
          <ac:chgData name="Mike Nguyen" userId="6d8a00aa-e582-4338-9176-f36e2b6c16f4" providerId="ADAL" clId="{5773248A-0257-4F70-83B7-BA6C28CB86C1}" dt="2022-12-06T17:54:02.036" v="3326" actId="1076"/>
          <ac:spMkLst>
            <pc:docMk/>
            <pc:sldMk cId="650314299" sldId="286"/>
            <ac:spMk id="3" creationId="{66FD72C2-F6B9-EF9C-6B02-D303E10E5916}"/>
          </ac:spMkLst>
        </pc:spChg>
        <pc:spChg chg="mod">
          <ac:chgData name="Mike Nguyen" userId="6d8a00aa-e582-4338-9176-f36e2b6c16f4" providerId="ADAL" clId="{5773248A-0257-4F70-83B7-BA6C28CB86C1}" dt="2022-12-06T17:54:02.036" v="3326" actId="1076"/>
          <ac:spMkLst>
            <pc:docMk/>
            <pc:sldMk cId="650314299" sldId="286"/>
            <ac:spMk id="4" creationId="{E2157C85-16A9-C8F0-8433-986790D4BF4C}"/>
          </ac:spMkLst>
        </pc:spChg>
        <pc:spChg chg="add del mod">
          <ac:chgData name="Mike Nguyen" userId="6d8a00aa-e582-4338-9176-f36e2b6c16f4" providerId="ADAL" clId="{5773248A-0257-4F70-83B7-BA6C28CB86C1}" dt="2022-12-06T18:00:02.099" v="3367" actId="478"/>
          <ac:spMkLst>
            <pc:docMk/>
            <pc:sldMk cId="650314299" sldId="286"/>
            <ac:spMk id="6" creationId="{E34058B2-480D-98A1-1209-4A8EA6390B29}"/>
          </ac:spMkLst>
        </pc:spChg>
        <pc:spChg chg="add del mod">
          <ac:chgData name="Mike Nguyen" userId="6d8a00aa-e582-4338-9176-f36e2b6c16f4" providerId="ADAL" clId="{5773248A-0257-4F70-83B7-BA6C28CB86C1}" dt="2022-12-06T17:59:52.597" v="3355" actId="478"/>
          <ac:spMkLst>
            <pc:docMk/>
            <pc:sldMk cId="650314299" sldId="286"/>
            <ac:spMk id="8" creationId="{C9E2049D-1053-64A9-6B4B-C347F72145E9}"/>
          </ac:spMkLst>
        </pc:spChg>
        <pc:spChg chg="del mod">
          <ac:chgData name="Mike Nguyen" userId="6d8a00aa-e582-4338-9176-f36e2b6c16f4" providerId="ADAL" clId="{5773248A-0257-4F70-83B7-BA6C28CB86C1}" dt="2022-12-06T17:59:59.136" v="3362" actId="478"/>
          <ac:spMkLst>
            <pc:docMk/>
            <pc:sldMk cId="650314299" sldId="286"/>
            <ac:spMk id="9" creationId="{235A1B21-E1BF-C374-DF5E-C885578062DC}"/>
          </ac:spMkLst>
        </pc:spChg>
        <pc:spChg chg="del">
          <ac:chgData name="Mike Nguyen" userId="6d8a00aa-e582-4338-9176-f36e2b6c16f4" providerId="ADAL" clId="{5773248A-0257-4F70-83B7-BA6C28CB86C1}" dt="2022-12-06T17:43:13.258" v="3032" actId="478"/>
          <ac:spMkLst>
            <pc:docMk/>
            <pc:sldMk cId="650314299" sldId="286"/>
            <ac:spMk id="10" creationId="{EA90EA7C-FEF5-1975-EDA8-3043E08639D2}"/>
          </ac:spMkLst>
        </pc:spChg>
        <pc:spChg chg="del">
          <ac:chgData name="Mike Nguyen" userId="6d8a00aa-e582-4338-9176-f36e2b6c16f4" providerId="ADAL" clId="{5773248A-0257-4F70-83B7-BA6C28CB86C1}" dt="2022-12-06T17:43:12.608" v="3031" actId="478"/>
          <ac:spMkLst>
            <pc:docMk/>
            <pc:sldMk cId="650314299" sldId="286"/>
            <ac:spMk id="13" creationId="{897E3572-681A-F764-0FD8-C551E9920A3A}"/>
          </ac:spMkLst>
        </pc:spChg>
        <pc:spChg chg="del">
          <ac:chgData name="Mike Nguyen" userId="6d8a00aa-e582-4338-9176-f36e2b6c16f4" providerId="ADAL" clId="{5773248A-0257-4F70-83B7-BA6C28CB86C1}" dt="2022-12-06T17:43:11.620" v="3030" actId="478"/>
          <ac:spMkLst>
            <pc:docMk/>
            <pc:sldMk cId="650314299" sldId="286"/>
            <ac:spMk id="14" creationId="{D60A4B0F-7C2B-38C7-6A2D-59E2E299FBF8}"/>
          </ac:spMkLst>
        </pc:spChg>
        <pc:spChg chg="del mod">
          <ac:chgData name="Mike Nguyen" userId="6d8a00aa-e582-4338-9176-f36e2b6c16f4" providerId="ADAL" clId="{5773248A-0257-4F70-83B7-BA6C28CB86C1}" dt="2022-12-06T17:44:20.356" v="3049" actId="478"/>
          <ac:spMkLst>
            <pc:docMk/>
            <pc:sldMk cId="650314299" sldId="286"/>
            <ac:spMk id="15" creationId="{80C3F28D-D812-2A00-62B7-9A6961F2CB00}"/>
          </ac:spMkLst>
        </pc:spChg>
        <pc:spChg chg="del">
          <ac:chgData name="Mike Nguyen" userId="6d8a00aa-e582-4338-9176-f36e2b6c16f4" providerId="ADAL" clId="{5773248A-0257-4F70-83B7-BA6C28CB86C1}" dt="2022-12-06T17:44:18.819" v="3047" actId="478"/>
          <ac:spMkLst>
            <pc:docMk/>
            <pc:sldMk cId="650314299" sldId="286"/>
            <ac:spMk id="16" creationId="{2AB077C2-41D1-9005-F92E-3CC682369760}"/>
          </ac:spMkLst>
        </pc:spChg>
        <pc:spChg chg="del">
          <ac:chgData name="Mike Nguyen" userId="6d8a00aa-e582-4338-9176-f36e2b6c16f4" providerId="ADAL" clId="{5773248A-0257-4F70-83B7-BA6C28CB86C1}" dt="2022-12-06T17:44:19.392" v="3048" actId="478"/>
          <ac:spMkLst>
            <pc:docMk/>
            <pc:sldMk cId="650314299" sldId="286"/>
            <ac:spMk id="17" creationId="{204D3FD8-793E-A6E1-9361-0B7CCE58676B}"/>
          </ac:spMkLst>
        </pc:spChg>
        <pc:spChg chg="add del mod">
          <ac:chgData name="Mike Nguyen" userId="6d8a00aa-e582-4338-9176-f36e2b6c16f4" providerId="ADAL" clId="{5773248A-0257-4F70-83B7-BA6C28CB86C1}" dt="2022-12-06T18:00:01.563" v="3366" actId="478"/>
          <ac:spMkLst>
            <pc:docMk/>
            <pc:sldMk cId="650314299" sldId="286"/>
            <ac:spMk id="29" creationId="{7C72B788-CE48-2FEB-1143-9C03C092EBBD}"/>
          </ac:spMkLst>
        </pc:spChg>
        <pc:spChg chg="add mod">
          <ac:chgData name="Mike Nguyen" userId="6d8a00aa-e582-4338-9176-f36e2b6c16f4" providerId="ADAL" clId="{5773248A-0257-4F70-83B7-BA6C28CB86C1}" dt="2022-12-06T17:54:02.036" v="3326" actId="1076"/>
          <ac:spMkLst>
            <pc:docMk/>
            <pc:sldMk cId="650314299" sldId="286"/>
            <ac:spMk id="30" creationId="{753A998F-C074-0E56-8868-F3A6D35A90B9}"/>
          </ac:spMkLst>
        </pc:spChg>
        <pc:spChg chg="add mod">
          <ac:chgData name="Mike Nguyen" userId="6d8a00aa-e582-4338-9176-f36e2b6c16f4" providerId="ADAL" clId="{5773248A-0257-4F70-83B7-BA6C28CB86C1}" dt="2022-12-06T17:54:02.036" v="3326" actId="1076"/>
          <ac:spMkLst>
            <pc:docMk/>
            <pc:sldMk cId="650314299" sldId="286"/>
            <ac:spMk id="31" creationId="{E7334AD2-6D5C-03BC-B3AC-E69378A4D036}"/>
          </ac:spMkLst>
        </pc:spChg>
        <pc:spChg chg="add mod">
          <ac:chgData name="Mike Nguyen" userId="6d8a00aa-e582-4338-9176-f36e2b6c16f4" providerId="ADAL" clId="{5773248A-0257-4F70-83B7-BA6C28CB86C1}" dt="2022-12-06T17:59:35.539" v="3346" actId="20577"/>
          <ac:spMkLst>
            <pc:docMk/>
            <pc:sldMk cId="650314299" sldId="286"/>
            <ac:spMk id="32" creationId="{A20C4061-B3B4-0245-EE9B-1B353C7AD498}"/>
          </ac:spMkLst>
        </pc:spChg>
        <pc:spChg chg="add del mod">
          <ac:chgData name="Mike Nguyen" userId="6d8a00aa-e582-4338-9176-f36e2b6c16f4" providerId="ADAL" clId="{5773248A-0257-4F70-83B7-BA6C28CB86C1}" dt="2022-12-06T17:53:22.143" v="3322" actId="478"/>
          <ac:spMkLst>
            <pc:docMk/>
            <pc:sldMk cId="650314299" sldId="286"/>
            <ac:spMk id="39" creationId="{C5664C6E-A065-54BF-35A0-71A6FFB2F9EA}"/>
          </ac:spMkLst>
        </pc:spChg>
        <pc:spChg chg="add mod">
          <ac:chgData name="Mike Nguyen" userId="6d8a00aa-e582-4338-9176-f36e2b6c16f4" providerId="ADAL" clId="{5773248A-0257-4F70-83B7-BA6C28CB86C1}" dt="2022-12-06T17:54:02.036" v="3326" actId="1076"/>
          <ac:spMkLst>
            <pc:docMk/>
            <pc:sldMk cId="650314299" sldId="286"/>
            <ac:spMk id="42" creationId="{5BC94C2D-3FD9-FC04-973E-8E2C8A3EED23}"/>
          </ac:spMkLst>
        </pc:spChg>
        <pc:spChg chg="add mod">
          <ac:chgData name="Mike Nguyen" userId="6d8a00aa-e582-4338-9176-f36e2b6c16f4" providerId="ADAL" clId="{5773248A-0257-4F70-83B7-BA6C28CB86C1}" dt="2022-12-06T17:59:39.896" v="3350" actId="20577"/>
          <ac:spMkLst>
            <pc:docMk/>
            <pc:sldMk cId="650314299" sldId="286"/>
            <ac:spMk id="45" creationId="{CF6E3E28-4A3C-B39D-9807-74B805656061}"/>
          </ac:spMkLst>
        </pc:spChg>
        <pc:spChg chg="add del mod">
          <ac:chgData name="Mike Nguyen" userId="6d8a00aa-e582-4338-9176-f36e2b6c16f4" providerId="ADAL" clId="{5773248A-0257-4F70-83B7-BA6C28CB86C1}" dt="2022-12-06T17:59:53.838" v="3357" actId="478"/>
          <ac:spMkLst>
            <pc:docMk/>
            <pc:sldMk cId="650314299" sldId="286"/>
            <ac:spMk id="70" creationId="{CC624808-6E25-92B9-B745-E14202469B64}"/>
          </ac:spMkLst>
        </pc:spChg>
        <pc:spChg chg="add del mod">
          <ac:chgData name="Mike Nguyen" userId="6d8a00aa-e582-4338-9176-f36e2b6c16f4" providerId="ADAL" clId="{5773248A-0257-4F70-83B7-BA6C28CB86C1}" dt="2022-12-06T17:59:54.392" v="3358" actId="478"/>
          <ac:spMkLst>
            <pc:docMk/>
            <pc:sldMk cId="650314299" sldId="286"/>
            <ac:spMk id="71" creationId="{FC846657-2DA1-1A4D-531B-403FB2C65D1D}"/>
          </ac:spMkLst>
        </pc:spChg>
        <pc:cxnChg chg="del mod">
          <ac:chgData name="Mike Nguyen" userId="6d8a00aa-e582-4338-9176-f36e2b6c16f4" providerId="ADAL" clId="{5773248A-0257-4F70-83B7-BA6C28CB86C1}" dt="2022-12-06T17:44:15.264" v="3043" actId="478"/>
          <ac:cxnSpMkLst>
            <pc:docMk/>
            <pc:sldMk cId="650314299" sldId="286"/>
            <ac:cxnSpMk id="7" creationId="{9B0613C9-4B54-D839-3880-93D0C3D8B594}"/>
          </ac:cxnSpMkLst>
        </pc:cxnChg>
        <pc:cxnChg chg="del mod">
          <ac:chgData name="Mike Nguyen" userId="6d8a00aa-e582-4338-9176-f36e2b6c16f4" providerId="ADAL" clId="{5773248A-0257-4F70-83B7-BA6C28CB86C1}" dt="2022-12-06T17:44:17.371" v="3045" actId="478"/>
          <ac:cxnSpMkLst>
            <pc:docMk/>
            <pc:sldMk cId="650314299" sldId="286"/>
            <ac:cxnSpMk id="11" creationId="{5F23A1CF-0DCC-9F07-7D36-185AF99CCCCE}"/>
          </ac:cxnSpMkLst>
        </pc:cxnChg>
        <pc:cxnChg chg="del mod">
          <ac:chgData name="Mike Nguyen" userId="6d8a00aa-e582-4338-9176-f36e2b6c16f4" providerId="ADAL" clId="{5773248A-0257-4F70-83B7-BA6C28CB86C1}" dt="2022-12-06T17:44:16.290" v="3044" actId="478"/>
          <ac:cxnSpMkLst>
            <pc:docMk/>
            <pc:sldMk cId="650314299" sldId="286"/>
            <ac:cxnSpMk id="12" creationId="{8CF4A58B-EDE4-3BCB-1E85-9F1FF51778FD}"/>
          </ac:cxnSpMkLst>
        </pc:cxnChg>
        <pc:cxnChg chg="add mod">
          <ac:chgData name="Mike Nguyen" userId="6d8a00aa-e582-4338-9176-f36e2b6c16f4" providerId="ADAL" clId="{5773248A-0257-4F70-83B7-BA6C28CB86C1}" dt="2022-12-06T18:00:02.099" v="3367" actId="478"/>
          <ac:cxnSpMkLst>
            <pc:docMk/>
            <pc:sldMk cId="650314299" sldId="286"/>
            <ac:cxnSpMk id="19" creationId="{08D65D59-9FBB-1EE5-2B23-BBE48FE69BC8}"/>
          </ac:cxnSpMkLst>
        </pc:cxnChg>
        <pc:cxnChg chg="add mod">
          <ac:chgData name="Mike Nguyen" userId="6d8a00aa-e582-4338-9176-f36e2b6c16f4" providerId="ADAL" clId="{5773248A-0257-4F70-83B7-BA6C28CB86C1}" dt="2022-12-06T17:54:02.036" v="3326" actId="1076"/>
          <ac:cxnSpMkLst>
            <pc:docMk/>
            <pc:sldMk cId="650314299" sldId="286"/>
            <ac:cxnSpMk id="20" creationId="{20D80FB3-EEE3-B7F3-70D6-62A391FBB2B9}"/>
          </ac:cxnSpMkLst>
        </pc:cxnChg>
        <pc:cxnChg chg="del mod">
          <ac:chgData name="Mike Nguyen" userId="6d8a00aa-e582-4338-9176-f36e2b6c16f4" providerId="ADAL" clId="{5773248A-0257-4F70-83B7-BA6C28CB86C1}" dt="2022-12-06T17:44:18.098" v="3046" actId="478"/>
          <ac:cxnSpMkLst>
            <pc:docMk/>
            <pc:sldMk cId="650314299" sldId="286"/>
            <ac:cxnSpMk id="21" creationId="{D7CEB055-6A25-AD1C-E8BB-A81182A9E4E8}"/>
          </ac:cxnSpMkLst>
        </pc:cxnChg>
        <pc:cxnChg chg="add mod">
          <ac:chgData name="Mike Nguyen" userId="6d8a00aa-e582-4338-9176-f36e2b6c16f4" providerId="ADAL" clId="{5773248A-0257-4F70-83B7-BA6C28CB86C1}" dt="2022-12-06T18:00:02.099" v="3367" actId="478"/>
          <ac:cxnSpMkLst>
            <pc:docMk/>
            <pc:sldMk cId="650314299" sldId="286"/>
            <ac:cxnSpMk id="25" creationId="{209D3502-7127-5C19-3BFC-B53EEE15BCAB}"/>
          </ac:cxnSpMkLst>
        </pc:cxnChg>
        <pc:cxnChg chg="add mod">
          <ac:chgData name="Mike Nguyen" userId="6d8a00aa-e582-4338-9176-f36e2b6c16f4" providerId="ADAL" clId="{5773248A-0257-4F70-83B7-BA6C28CB86C1}" dt="2022-12-06T17:54:02.036" v="3326" actId="1076"/>
          <ac:cxnSpMkLst>
            <pc:docMk/>
            <pc:sldMk cId="650314299" sldId="286"/>
            <ac:cxnSpMk id="26" creationId="{B8F9B2E6-22B4-0C26-CB98-F78D84626DFE}"/>
          </ac:cxnSpMkLst>
        </pc:cxnChg>
        <pc:cxnChg chg="add del mod">
          <ac:chgData name="Mike Nguyen" userId="6d8a00aa-e582-4338-9176-f36e2b6c16f4" providerId="ADAL" clId="{5773248A-0257-4F70-83B7-BA6C28CB86C1}" dt="2022-12-06T18:00:00.273" v="3364" actId="478"/>
          <ac:cxnSpMkLst>
            <pc:docMk/>
            <pc:sldMk cId="650314299" sldId="286"/>
            <ac:cxnSpMk id="33" creationId="{64DFDDA4-0707-13D6-5B91-59CAF88B4958}"/>
          </ac:cxnSpMkLst>
        </pc:cxnChg>
        <pc:cxnChg chg="add del mod">
          <ac:chgData name="Mike Nguyen" userId="6d8a00aa-e582-4338-9176-f36e2b6c16f4" providerId="ADAL" clId="{5773248A-0257-4F70-83B7-BA6C28CB86C1}" dt="2022-12-06T17:59:59.771" v="3363" actId="478"/>
          <ac:cxnSpMkLst>
            <pc:docMk/>
            <pc:sldMk cId="650314299" sldId="286"/>
            <ac:cxnSpMk id="36" creationId="{A0BCB518-1E55-D347-DD84-1C754284364D}"/>
          </ac:cxnSpMkLst>
        </pc:cxnChg>
        <pc:cxnChg chg="add del mod">
          <ac:chgData name="Mike Nguyen" userId="6d8a00aa-e582-4338-9176-f36e2b6c16f4" providerId="ADAL" clId="{5773248A-0257-4F70-83B7-BA6C28CB86C1}" dt="2022-12-06T17:52:56.370" v="3316" actId="478"/>
          <ac:cxnSpMkLst>
            <pc:docMk/>
            <pc:sldMk cId="650314299" sldId="286"/>
            <ac:cxnSpMk id="41" creationId="{2DBAAC7D-3A53-2A58-69D2-9190FDA42AE0}"/>
          </ac:cxnSpMkLst>
        </pc:cxnChg>
        <pc:cxnChg chg="add del mod">
          <ac:chgData name="Mike Nguyen" userId="6d8a00aa-e582-4338-9176-f36e2b6c16f4" providerId="ADAL" clId="{5773248A-0257-4F70-83B7-BA6C28CB86C1}" dt="2022-12-06T17:59:55.758" v="3360" actId="478"/>
          <ac:cxnSpMkLst>
            <pc:docMk/>
            <pc:sldMk cId="650314299" sldId="286"/>
            <ac:cxnSpMk id="44" creationId="{B2B67D0F-592F-F999-0E92-A4DBD1FB8C29}"/>
          </ac:cxnSpMkLst>
        </pc:cxnChg>
        <pc:cxnChg chg="add del mod">
          <ac:chgData name="Mike Nguyen" userId="6d8a00aa-e582-4338-9176-f36e2b6c16f4" providerId="ADAL" clId="{5773248A-0257-4F70-83B7-BA6C28CB86C1}" dt="2022-12-06T17:52:15.125" v="3308" actId="478"/>
          <ac:cxnSpMkLst>
            <pc:docMk/>
            <pc:sldMk cId="650314299" sldId="286"/>
            <ac:cxnSpMk id="47" creationId="{E6B671A9-98FC-B9BD-7CEB-E8C65F1D9CEB}"/>
          </ac:cxnSpMkLst>
        </pc:cxnChg>
        <pc:cxnChg chg="add del mod">
          <ac:chgData name="Mike Nguyen" userId="6d8a00aa-e582-4338-9176-f36e2b6c16f4" providerId="ADAL" clId="{5773248A-0257-4F70-83B7-BA6C28CB86C1}" dt="2022-12-06T17:59:54.961" v="3359" actId="478"/>
          <ac:cxnSpMkLst>
            <pc:docMk/>
            <pc:sldMk cId="650314299" sldId="286"/>
            <ac:cxnSpMk id="62" creationId="{642C30B4-3251-6965-9C3B-CA73D040DFF5}"/>
          </ac:cxnSpMkLst>
        </pc:cxnChg>
        <pc:cxnChg chg="add del mod">
          <ac:chgData name="Mike Nguyen" userId="6d8a00aa-e582-4338-9176-f36e2b6c16f4" providerId="ADAL" clId="{5773248A-0257-4F70-83B7-BA6C28CB86C1}" dt="2022-12-06T17:59:53.379" v="3356" actId="478"/>
          <ac:cxnSpMkLst>
            <pc:docMk/>
            <pc:sldMk cId="650314299" sldId="286"/>
            <ac:cxnSpMk id="66" creationId="{93E079B5-2C5C-E3CC-8B47-716556548EF3}"/>
          </ac:cxnSpMkLst>
        </pc:cxnChg>
      </pc:sldChg>
      <pc:sldChg chg="addSp modSp new mod setBg">
        <pc:chgData name="Mike Nguyen" userId="6d8a00aa-e582-4338-9176-f36e2b6c16f4" providerId="ADAL" clId="{5773248A-0257-4F70-83B7-BA6C28CB86C1}" dt="2022-12-05T19:22:43.385" v="2742" actId="26606"/>
        <pc:sldMkLst>
          <pc:docMk/>
          <pc:sldMk cId="3171953086" sldId="287"/>
        </pc:sldMkLst>
        <pc:spChg chg="mod">
          <ac:chgData name="Mike Nguyen" userId="6d8a00aa-e582-4338-9176-f36e2b6c16f4" providerId="ADAL" clId="{5773248A-0257-4F70-83B7-BA6C28CB86C1}" dt="2022-12-05T19:22:43.385" v="2742" actId="26606"/>
          <ac:spMkLst>
            <pc:docMk/>
            <pc:sldMk cId="3171953086" sldId="287"/>
            <ac:spMk id="2" creationId="{4EA31F9A-C3F2-9A02-5C97-A83C628AEE4D}"/>
          </ac:spMkLst>
        </pc:spChg>
        <pc:spChg chg="mod">
          <ac:chgData name="Mike Nguyen" userId="6d8a00aa-e582-4338-9176-f36e2b6c16f4" providerId="ADAL" clId="{5773248A-0257-4F70-83B7-BA6C28CB86C1}" dt="2022-12-05T19:22:43.385" v="2742" actId="26606"/>
          <ac:spMkLst>
            <pc:docMk/>
            <pc:sldMk cId="3171953086" sldId="287"/>
            <ac:spMk id="3" creationId="{7865FD4D-6211-EB64-D1B3-539014EDF6DF}"/>
          </ac:spMkLst>
        </pc:spChg>
        <pc:spChg chg="add">
          <ac:chgData name="Mike Nguyen" userId="6d8a00aa-e582-4338-9176-f36e2b6c16f4" providerId="ADAL" clId="{5773248A-0257-4F70-83B7-BA6C28CB86C1}" dt="2022-12-05T19:22:43.385" v="2742" actId="26606"/>
          <ac:spMkLst>
            <pc:docMk/>
            <pc:sldMk cId="3171953086" sldId="287"/>
            <ac:spMk id="10" creationId="{68AF5748-FED8-45BA-8631-26D1D10F3246}"/>
          </ac:spMkLst>
        </pc:spChg>
        <pc:spChg chg="add">
          <ac:chgData name="Mike Nguyen" userId="6d8a00aa-e582-4338-9176-f36e2b6c16f4" providerId="ADAL" clId="{5773248A-0257-4F70-83B7-BA6C28CB86C1}" dt="2022-12-05T19:22:43.385" v="2742" actId="26606"/>
          <ac:spMkLst>
            <pc:docMk/>
            <pc:sldMk cId="3171953086" sldId="287"/>
            <ac:spMk id="12" creationId="{AF2F604E-43BE-4DC3-B983-E071523364F8}"/>
          </ac:spMkLst>
        </pc:spChg>
        <pc:spChg chg="add">
          <ac:chgData name="Mike Nguyen" userId="6d8a00aa-e582-4338-9176-f36e2b6c16f4" providerId="ADAL" clId="{5773248A-0257-4F70-83B7-BA6C28CB86C1}" dt="2022-12-05T19:22:43.385" v="2742" actId="26606"/>
          <ac:spMkLst>
            <pc:docMk/>
            <pc:sldMk cId="3171953086" sldId="287"/>
            <ac:spMk id="14" creationId="{08C9B587-E65E-4B52-B37C-ABEBB6E87928}"/>
          </ac:spMkLst>
        </pc:spChg>
        <pc:picChg chg="add mod">
          <ac:chgData name="Mike Nguyen" userId="6d8a00aa-e582-4338-9176-f36e2b6c16f4" providerId="ADAL" clId="{5773248A-0257-4F70-83B7-BA6C28CB86C1}" dt="2022-12-05T19:22:43.385" v="2742" actId="26606"/>
          <ac:picMkLst>
            <pc:docMk/>
            <pc:sldMk cId="3171953086" sldId="287"/>
            <ac:picMk id="5" creationId="{E8DD77A5-8C30-31FA-713A-BA8745D170FE}"/>
          </ac:picMkLst>
        </pc:picChg>
      </pc:sldChg>
      <pc:sldChg chg="addSp delSp modSp new mod setBg setClrOvrMap">
        <pc:chgData name="Mike Nguyen" userId="6d8a00aa-e582-4338-9176-f36e2b6c16f4" providerId="ADAL" clId="{5773248A-0257-4F70-83B7-BA6C28CB86C1}" dt="2022-12-05T19:30:12.738" v="3004" actId="26606"/>
        <pc:sldMkLst>
          <pc:docMk/>
          <pc:sldMk cId="1683076914" sldId="288"/>
        </pc:sldMkLst>
        <pc:spChg chg="mod">
          <ac:chgData name="Mike Nguyen" userId="6d8a00aa-e582-4338-9176-f36e2b6c16f4" providerId="ADAL" clId="{5773248A-0257-4F70-83B7-BA6C28CB86C1}" dt="2022-12-05T19:30:12.738" v="3004" actId="26606"/>
          <ac:spMkLst>
            <pc:docMk/>
            <pc:sldMk cId="1683076914" sldId="288"/>
            <ac:spMk id="2" creationId="{92749AC7-8465-8A19-C072-32E31EDDEE55}"/>
          </ac:spMkLst>
        </pc:spChg>
        <pc:spChg chg="del">
          <ac:chgData name="Mike Nguyen" userId="6d8a00aa-e582-4338-9176-f36e2b6c16f4" providerId="ADAL" clId="{5773248A-0257-4F70-83B7-BA6C28CB86C1}" dt="2022-12-05T19:29:59.542" v="2999" actId="478"/>
          <ac:spMkLst>
            <pc:docMk/>
            <pc:sldMk cId="1683076914" sldId="288"/>
            <ac:spMk id="3" creationId="{F4E6CDDD-ADCE-159A-9BB3-51E2169F425C}"/>
          </ac:spMkLst>
        </pc:spChg>
        <pc:spChg chg="add">
          <ac:chgData name="Mike Nguyen" userId="6d8a00aa-e582-4338-9176-f36e2b6c16f4" providerId="ADAL" clId="{5773248A-0257-4F70-83B7-BA6C28CB86C1}" dt="2022-12-05T19:30:12.738" v="3004" actId="26606"/>
          <ac:spMkLst>
            <pc:docMk/>
            <pc:sldMk cId="1683076914" sldId="288"/>
            <ac:spMk id="7" creationId="{FFD48BC7-DC40-47DE-87EE-9F4B6ECB9ABB}"/>
          </ac:spMkLst>
        </pc:spChg>
        <pc:spChg chg="add del">
          <ac:chgData name="Mike Nguyen" userId="6d8a00aa-e582-4338-9176-f36e2b6c16f4" providerId="ADAL" clId="{5773248A-0257-4F70-83B7-BA6C28CB86C1}" dt="2022-12-05T19:30:08.034" v="3001" actId="26606"/>
          <ac:spMkLst>
            <pc:docMk/>
            <pc:sldMk cId="1683076914" sldId="288"/>
            <ac:spMk id="8" creationId="{87CC2527-562A-4F69-B487-4371E5B243E7}"/>
          </ac:spMkLst>
        </pc:spChg>
        <pc:spChg chg="add">
          <ac:chgData name="Mike Nguyen" userId="6d8a00aa-e582-4338-9176-f36e2b6c16f4" providerId="ADAL" clId="{5773248A-0257-4F70-83B7-BA6C28CB86C1}" dt="2022-12-05T19:30:12.738" v="3004" actId="26606"/>
          <ac:spMkLst>
            <pc:docMk/>
            <pc:sldMk cId="1683076914" sldId="288"/>
            <ac:spMk id="9" creationId="{E502BBC7-2C76-46F3-BC24-5985BC13DB88}"/>
          </ac:spMkLst>
        </pc:spChg>
        <pc:spChg chg="add">
          <ac:chgData name="Mike Nguyen" userId="6d8a00aa-e582-4338-9176-f36e2b6c16f4" providerId="ADAL" clId="{5773248A-0257-4F70-83B7-BA6C28CB86C1}" dt="2022-12-05T19:30:12.738" v="3004" actId="26606"/>
          <ac:spMkLst>
            <pc:docMk/>
            <pc:sldMk cId="1683076914" sldId="288"/>
            <ac:spMk id="11" creationId="{C7F28D52-2A5F-4D23-81AE-7CB8B591C7AF}"/>
          </ac:spMkLst>
        </pc:spChg>
        <pc:spChg chg="add del">
          <ac:chgData name="Mike Nguyen" userId="6d8a00aa-e582-4338-9176-f36e2b6c16f4" providerId="ADAL" clId="{5773248A-0257-4F70-83B7-BA6C28CB86C1}" dt="2022-12-05T19:30:12.733" v="3003" actId="26606"/>
          <ac:spMkLst>
            <pc:docMk/>
            <pc:sldMk cId="1683076914" sldId="288"/>
            <ac:spMk id="12" creationId="{AF2F604E-43BE-4DC3-B983-E071523364F8}"/>
          </ac:spMkLst>
        </pc:spChg>
        <pc:spChg chg="add del">
          <ac:chgData name="Mike Nguyen" userId="6d8a00aa-e582-4338-9176-f36e2b6c16f4" providerId="ADAL" clId="{5773248A-0257-4F70-83B7-BA6C28CB86C1}" dt="2022-12-05T19:30:12.733" v="3003" actId="26606"/>
          <ac:spMkLst>
            <pc:docMk/>
            <pc:sldMk cId="1683076914" sldId="288"/>
            <ac:spMk id="13" creationId="{0671A8AE-40A1-4631-A6B8-581AFF065482}"/>
          </ac:spMkLst>
        </pc:spChg>
        <pc:spChg chg="add del">
          <ac:chgData name="Mike Nguyen" userId="6d8a00aa-e582-4338-9176-f36e2b6c16f4" providerId="ADAL" clId="{5773248A-0257-4F70-83B7-BA6C28CB86C1}" dt="2022-12-05T19:30:12.733" v="3003" actId="26606"/>
          <ac:spMkLst>
            <pc:docMk/>
            <pc:sldMk cId="1683076914" sldId="288"/>
            <ac:spMk id="14" creationId="{08C9B587-E65E-4B52-B37C-ABEBB6E87928}"/>
          </ac:spMkLst>
        </pc:spChg>
        <pc:spChg chg="add del">
          <ac:chgData name="Mike Nguyen" userId="6d8a00aa-e582-4338-9176-f36e2b6c16f4" providerId="ADAL" clId="{5773248A-0257-4F70-83B7-BA6C28CB86C1}" dt="2022-12-05T19:30:12.733" v="3003" actId="26606"/>
          <ac:spMkLst>
            <pc:docMk/>
            <pc:sldMk cId="1683076914" sldId="288"/>
            <ac:spMk id="16" creationId="{AB58EF07-17C2-48CF-ABB0-EEF1F17CB8F0}"/>
          </ac:spMkLst>
        </pc:spChg>
        <pc:spChg chg="add">
          <ac:chgData name="Mike Nguyen" userId="6d8a00aa-e582-4338-9176-f36e2b6c16f4" providerId="ADAL" clId="{5773248A-0257-4F70-83B7-BA6C28CB86C1}" dt="2022-12-05T19:30:12.738" v="3004" actId="26606"/>
          <ac:spMkLst>
            <pc:docMk/>
            <pc:sldMk cId="1683076914" sldId="288"/>
            <ac:spMk id="18" creationId="{3629484E-3792-4B3D-89AD-7C8A1ED0E0D4}"/>
          </ac:spMkLst>
        </pc:spChg>
        <pc:picChg chg="add del">
          <ac:chgData name="Mike Nguyen" userId="6d8a00aa-e582-4338-9176-f36e2b6c16f4" providerId="ADAL" clId="{5773248A-0257-4F70-83B7-BA6C28CB86C1}" dt="2022-12-05T19:30:08.034" v="3001" actId="26606"/>
          <ac:picMkLst>
            <pc:docMk/>
            <pc:sldMk cId="1683076914" sldId="288"/>
            <ac:picMk id="4" creationId="{66F89BFC-1760-8CAE-D5B4-022F16DAA9C8}"/>
          </ac:picMkLst>
        </pc:picChg>
        <pc:picChg chg="add del">
          <ac:chgData name="Mike Nguyen" userId="6d8a00aa-e582-4338-9176-f36e2b6c16f4" providerId="ADAL" clId="{5773248A-0257-4F70-83B7-BA6C28CB86C1}" dt="2022-12-05T19:30:12.733" v="3003" actId="26606"/>
          <ac:picMkLst>
            <pc:docMk/>
            <pc:sldMk cId="1683076914" sldId="288"/>
            <ac:picMk id="15" creationId="{E16C3BB6-3A1D-CC60-C4B2-DAA50E81D5BF}"/>
          </ac:picMkLst>
        </pc:picChg>
        <pc:cxnChg chg="add del">
          <ac:chgData name="Mike Nguyen" userId="6d8a00aa-e582-4338-9176-f36e2b6c16f4" providerId="ADAL" clId="{5773248A-0257-4F70-83B7-BA6C28CB86C1}" dt="2022-12-05T19:30:08.034" v="3001" actId="26606"/>
          <ac:cxnSpMkLst>
            <pc:docMk/>
            <pc:sldMk cId="1683076914" sldId="288"/>
            <ac:cxnSpMk id="10" creationId="{BCDAEC91-5BCE-4B55-9CC0-43EF94CB734B}"/>
          </ac:cxnSpMkLst>
        </pc:cxnChg>
      </pc:sldChg>
      <pc:sldChg chg="addSp delSp modSp new mod setBg">
        <pc:chgData name="Mike Nguyen" userId="6d8a00aa-e582-4338-9176-f36e2b6c16f4" providerId="ADAL" clId="{5773248A-0257-4F70-83B7-BA6C28CB86C1}" dt="2022-12-05T22:50:09.389" v="3028" actId="26606"/>
        <pc:sldMkLst>
          <pc:docMk/>
          <pc:sldMk cId="2950741355" sldId="289"/>
        </pc:sldMkLst>
        <pc:spChg chg="mod">
          <ac:chgData name="Mike Nguyen" userId="6d8a00aa-e582-4338-9176-f36e2b6c16f4" providerId="ADAL" clId="{5773248A-0257-4F70-83B7-BA6C28CB86C1}" dt="2022-12-05T22:50:09.389" v="3028" actId="26606"/>
          <ac:spMkLst>
            <pc:docMk/>
            <pc:sldMk cId="2950741355" sldId="289"/>
            <ac:spMk id="2" creationId="{DAA86F83-B2D3-D157-D9CC-7CB8B95A7244}"/>
          </ac:spMkLst>
        </pc:spChg>
        <pc:spChg chg="del">
          <ac:chgData name="Mike Nguyen" userId="6d8a00aa-e582-4338-9176-f36e2b6c16f4" providerId="ADAL" clId="{5773248A-0257-4F70-83B7-BA6C28CB86C1}" dt="2022-12-05T22:50:02.911" v="3026" actId="478"/>
          <ac:spMkLst>
            <pc:docMk/>
            <pc:sldMk cId="2950741355" sldId="289"/>
            <ac:spMk id="3" creationId="{49ABE7AB-D650-397E-010C-0EB08E0425A1}"/>
          </ac:spMkLst>
        </pc:spChg>
        <pc:spChg chg="add">
          <ac:chgData name="Mike Nguyen" userId="6d8a00aa-e582-4338-9176-f36e2b6c16f4" providerId="ADAL" clId="{5773248A-0257-4F70-83B7-BA6C28CB86C1}" dt="2022-12-05T22:50:09.389" v="3028" actId="26606"/>
          <ac:spMkLst>
            <pc:docMk/>
            <pc:sldMk cId="2950741355" sldId="289"/>
            <ac:spMk id="1031" creationId="{5DCB5928-DC7D-4612-9922-441966E15627}"/>
          </ac:spMkLst>
        </pc:spChg>
        <pc:spChg chg="add">
          <ac:chgData name="Mike Nguyen" userId="6d8a00aa-e582-4338-9176-f36e2b6c16f4" providerId="ADAL" clId="{5773248A-0257-4F70-83B7-BA6C28CB86C1}" dt="2022-12-05T22:50:09.389" v="3028" actId="26606"/>
          <ac:spMkLst>
            <pc:docMk/>
            <pc:sldMk cId="2950741355" sldId="289"/>
            <ac:spMk id="1033" creationId="{682C1161-1736-45EC-99B7-33F3CAE9D517}"/>
          </ac:spMkLst>
        </pc:spChg>
        <pc:spChg chg="add">
          <ac:chgData name="Mike Nguyen" userId="6d8a00aa-e582-4338-9176-f36e2b6c16f4" providerId="ADAL" clId="{5773248A-0257-4F70-83B7-BA6C28CB86C1}" dt="2022-12-05T22:50:09.389" v="3028" actId="26606"/>
          <ac:spMkLst>
            <pc:docMk/>
            <pc:sldMk cId="2950741355" sldId="289"/>
            <ac:spMk id="1035" creationId="{84D4DDB8-B68F-45B0-9F62-C4279996F672}"/>
          </ac:spMkLst>
        </pc:spChg>
        <pc:spChg chg="add">
          <ac:chgData name="Mike Nguyen" userId="6d8a00aa-e582-4338-9176-f36e2b6c16f4" providerId="ADAL" clId="{5773248A-0257-4F70-83B7-BA6C28CB86C1}" dt="2022-12-05T22:50:09.389" v="3028" actId="26606"/>
          <ac:spMkLst>
            <pc:docMk/>
            <pc:sldMk cId="2950741355" sldId="289"/>
            <ac:spMk id="1037" creationId="{AF2F604E-43BE-4DC3-B983-E071523364F8}"/>
          </ac:spMkLst>
        </pc:spChg>
        <pc:spChg chg="add">
          <ac:chgData name="Mike Nguyen" userId="6d8a00aa-e582-4338-9176-f36e2b6c16f4" providerId="ADAL" clId="{5773248A-0257-4F70-83B7-BA6C28CB86C1}" dt="2022-12-05T22:50:09.389" v="3028" actId="26606"/>
          <ac:spMkLst>
            <pc:docMk/>
            <pc:sldMk cId="2950741355" sldId="289"/>
            <ac:spMk id="1039" creationId="{08C9B587-E65E-4B52-B37C-ABEBB6E87928}"/>
          </ac:spMkLst>
        </pc:spChg>
        <pc:picChg chg="add mod">
          <ac:chgData name="Mike Nguyen" userId="6d8a00aa-e582-4338-9176-f36e2b6c16f4" providerId="ADAL" clId="{5773248A-0257-4F70-83B7-BA6C28CB86C1}" dt="2022-12-05T22:50:09.389" v="3028" actId="26606"/>
          <ac:picMkLst>
            <pc:docMk/>
            <pc:sldMk cId="2950741355" sldId="289"/>
            <ac:picMk id="1026" creationId="{9D8EE70E-CC29-2541-86D2-DFFB74B31274}"/>
          </ac:picMkLst>
        </pc:picChg>
      </pc:sldChg>
      <pc:sldChg chg="addSp modSp new mod">
        <pc:chgData name="Mike Nguyen" userId="6d8a00aa-e582-4338-9176-f36e2b6c16f4" providerId="ADAL" clId="{5773248A-0257-4F70-83B7-BA6C28CB86C1}" dt="2022-12-06T19:09:55.743" v="3539" actId="20577"/>
        <pc:sldMkLst>
          <pc:docMk/>
          <pc:sldMk cId="306106497" sldId="290"/>
        </pc:sldMkLst>
        <pc:spChg chg="mod">
          <ac:chgData name="Mike Nguyen" userId="6d8a00aa-e582-4338-9176-f36e2b6c16f4" providerId="ADAL" clId="{5773248A-0257-4F70-83B7-BA6C28CB86C1}" dt="2022-12-06T19:09:55.743" v="3539" actId="20577"/>
          <ac:spMkLst>
            <pc:docMk/>
            <pc:sldMk cId="306106497" sldId="290"/>
            <ac:spMk id="2" creationId="{7A2EBB73-BFB9-8055-2D8D-944DC8A5A2AC}"/>
          </ac:spMkLst>
        </pc:spChg>
        <pc:spChg chg="mod">
          <ac:chgData name="Mike Nguyen" userId="6d8a00aa-e582-4338-9176-f36e2b6c16f4" providerId="ADAL" clId="{5773248A-0257-4F70-83B7-BA6C28CB86C1}" dt="2022-12-06T17:51:44.386" v="3306" actId="20577"/>
          <ac:spMkLst>
            <pc:docMk/>
            <pc:sldMk cId="306106497" sldId="290"/>
            <ac:spMk id="3" creationId="{0FF5247F-D185-4CC5-6FD6-19EC23C4B8A8}"/>
          </ac:spMkLst>
        </pc:spChg>
        <pc:graphicFrameChg chg="add mod modGraphic">
          <ac:chgData name="Mike Nguyen" userId="6d8a00aa-e582-4338-9176-f36e2b6c16f4" providerId="ADAL" clId="{5773248A-0257-4F70-83B7-BA6C28CB86C1}" dt="2022-12-06T18:25:51.772" v="3533" actId="1076"/>
          <ac:graphicFrameMkLst>
            <pc:docMk/>
            <pc:sldMk cId="306106497" sldId="290"/>
            <ac:graphicFrameMk id="4" creationId="{38635DDA-F52F-5BD1-D39C-DCD31C9F9F2D}"/>
          </ac:graphicFrameMkLst>
        </pc:graphicFrameChg>
      </pc:sldChg>
      <pc:sldChg chg="addSp delSp modSp add del mod modAnim">
        <pc:chgData name="Mike Nguyen" userId="6d8a00aa-e582-4338-9176-f36e2b6c16f4" providerId="ADAL" clId="{5773248A-0257-4F70-83B7-BA6C28CB86C1}" dt="2022-12-06T18:04:00.035" v="3415" actId="47"/>
        <pc:sldMkLst>
          <pc:docMk/>
          <pc:sldMk cId="442965680" sldId="291"/>
        </pc:sldMkLst>
        <pc:spChg chg="del">
          <ac:chgData name="Mike Nguyen" userId="6d8a00aa-e582-4338-9176-f36e2b6c16f4" providerId="ADAL" clId="{5773248A-0257-4F70-83B7-BA6C28CB86C1}" dt="2022-12-06T18:02:14.071" v="3397" actId="478"/>
          <ac:spMkLst>
            <pc:docMk/>
            <pc:sldMk cId="442965680" sldId="291"/>
            <ac:spMk id="3" creationId="{66FD72C2-F6B9-EF9C-6B02-D303E10E5916}"/>
          </ac:spMkLst>
        </pc:spChg>
        <pc:spChg chg="mod">
          <ac:chgData name="Mike Nguyen" userId="6d8a00aa-e582-4338-9176-f36e2b6c16f4" providerId="ADAL" clId="{5773248A-0257-4F70-83B7-BA6C28CB86C1}" dt="2022-12-06T18:03:10.305" v="3408" actId="14100"/>
          <ac:spMkLst>
            <pc:docMk/>
            <pc:sldMk cId="442965680" sldId="291"/>
            <ac:spMk id="4" creationId="{E2157C85-16A9-C8F0-8433-986790D4BF4C}"/>
          </ac:spMkLst>
        </pc:spChg>
        <pc:spChg chg="mod">
          <ac:chgData name="Mike Nguyen" userId="6d8a00aa-e582-4338-9176-f36e2b6c16f4" providerId="ADAL" clId="{5773248A-0257-4F70-83B7-BA6C28CB86C1}" dt="2022-12-06T18:03:55.278" v="3414" actId="113"/>
          <ac:spMkLst>
            <pc:docMk/>
            <pc:sldMk cId="442965680" sldId="291"/>
            <ac:spMk id="5" creationId="{2F79B26D-0033-5611-6FFD-289431B2EB3B}"/>
          </ac:spMkLst>
        </pc:spChg>
        <pc:spChg chg="add del mod">
          <ac:chgData name="Mike Nguyen" userId="6d8a00aa-e582-4338-9176-f36e2b6c16f4" providerId="ADAL" clId="{5773248A-0257-4F70-83B7-BA6C28CB86C1}" dt="2022-12-06T18:02:22.202" v="3403" actId="478"/>
          <ac:spMkLst>
            <pc:docMk/>
            <pc:sldMk cId="442965680" sldId="291"/>
            <ac:spMk id="6" creationId="{E34058B2-480D-98A1-1209-4A8EA6390B29}"/>
          </ac:spMkLst>
        </pc:spChg>
        <pc:spChg chg="add del mod">
          <ac:chgData name="Mike Nguyen" userId="6d8a00aa-e582-4338-9176-f36e2b6c16f4" providerId="ADAL" clId="{5773248A-0257-4F70-83B7-BA6C28CB86C1}" dt="2022-12-06T18:02:22.798" v="3404" actId="478"/>
          <ac:spMkLst>
            <pc:docMk/>
            <pc:sldMk cId="442965680" sldId="291"/>
            <ac:spMk id="7" creationId="{BB7431B8-1D15-39E5-6C64-35AD633D9FE9}"/>
          </ac:spMkLst>
        </pc:spChg>
        <pc:spChg chg="add del">
          <ac:chgData name="Mike Nguyen" userId="6d8a00aa-e582-4338-9176-f36e2b6c16f4" providerId="ADAL" clId="{5773248A-0257-4F70-83B7-BA6C28CB86C1}" dt="2022-12-06T18:00:45.074" v="3378" actId="478"/>
          <ac:spMkLst>
            <pc:docMk/>
            <pc:sldMk cId="442965680" sldId="291"/>
            <ac:spMk id="8" creationId="{C9E2049D-1053-64A9-6B4B-C347F72145E9}"/>
          </ac:spMkLst>
        </pc:spChg>
        <pc:spChg chg="add del">
          <ac:chgData name="Mike Nguyen" userId="6d8a00aa-e582-4338-9176-f36e2b6c16f4" providerId="ADAL" clId="{5773248A-0257-4F70-83B7-BA6C28CB86C1}" dt="2022-12-06T18:00:45.074" v="3378" actId="478"/>
          <ac:spMkLst>
            <pc:docMk/>
            <pc:sldMk cId="442965680" sldId="291"/>
            <ac:spMk id="9" creationId="{235A1B21-E1BF-C374-DF5E-C885578062DC}"/>
          </ac:spMkLst>
        </pc:spChg>
        <pc:spChg chg="del">
          <ac:chgData name="Mike Nguyen" userId="6d8a00aa-e582-4338-9176-f36e2b6c16f4" providerId="ADAL" clId="{5773248A-0257-4F70-83B7-BA6C28CB86C1}" dt="2022-12-06T18:00:49.935" v="3381" actId="478"/>
          <ac:spMkLst>
            <pc:docMk/>
            <pc:sldMk cId="442965680" sldId="291"/>
            <ac:spMk id="29" creationId="{7C72B788-CE48-2FEB-1143-9C03C092EBBD}"/>
          </ac:spMkLst>
        </pc:spChg>
        <pc:spChg chg="del">
          <ac:chgData name="Mike Nguyen" userId="6d8a00aa-e582-4338-9176-f36e2b6c16f4" providerId="ADAL" clId="{5773248A-0257-4F70-83B7-BA6C28CB86C1}" dt="2022-12-06T18:02:14.071" v="3397" actId="478"/>
          <ac:spMkLst>
            <pc:docMk/>
            <pc:sldMk cId="442965680" sldId="291"/>
            <ac:spMk id="30" creationId="{753A998F-C074-0E56-8868-F3A6D35A90B9}"/>
          </ac:spMkLst>
        </pc:spChg>
        <pc:spChg chg="del">
          <ac:chgData name="Mike Nguyen" userId="6d8a00aa-e582-4338-9176-f36e2b6c16f4" providerId="ADAL" clId="{5773248A-0257-4F70-83B7-BA6C28CB86C1}" dt="2022-12-06T18:02:17.461" v="3399" actId="478"/>
          <ac:spMkLst>
            <pc:docMk/>
            <pc:sldMk cId="442965680" sldId="291"/>
            <ac:spMk id="31" creationId="{E7334AD2-6D5C-03BC-B3AC-E69378A4D036}"/>
          </ac:spMkLst>
        </pc:spChg>
        <pc:spChg chg="del">
          <ac:chgData name="Mike Nguyen" userId="6d8a00aa-e582-4338-9176-f36e2b6c16f4" providerId="ADAL" clId="{5773248A-0257-4F70-83B7-BA6C28CB86C1}" dt="2022-12-06T18:02:19.542" v="3401" actId="478"/>
          <ac:spMkLst>
            <pc:docMk/>
            <pc:sldMk cId="442965680" sldId="291"/>
            <ac:spMk id="32" creationId="{A20C4061-B3B4-0245-EE9B-1B353C7AD498}"/>
          </ac:spMkLst>
        </pc:spChg>
        <pc:spChg chg="mod">
          <ac:chgData name="Mike Nguyen" userId="6d8a00aa-e582-4338-9176-f36e2b6c16f4" providerId="ADAL" clId="{5773248A-0257-4F70-83B7-BA6C28CB86C1}" dt="2022-12-06T18:03:10.305" v="3408" actId="14100"/>
          <ac:spMkLst>
            <pc:docMk/>
            <pc:sldMk cId="442965680" sldId="291"/>
            <ac:spMk id="42" creationId="{5BC94C2D-3FD9-FC04-973E-8E2C8A3EED23}"/>
          </ac:spMkLst>
        </pc:spChg>
        <pc:spChg chg="add del">
          <ac:chgData name="Mike Nguyen" userId="6d8a00aa-e582-4338-9176-f36e2b6c16f4" providerId="ADAL" clId="{5773248A-0257-4F70-83B7-BA6C28CB86C1}" dt="2022-12-06T18:00:45.074" v="3378" actId="478"/>
          <ac:spMkLst>
            <pc:docMk/>
            <pc:sldMk cId="442965680" sldId="291"/>
            <ac:spMk id="45" creationId="{CF6E3E28-4A3C-B39D-9807-74B805656061}"/>
          </ac:spMkLst>
        </pc:spChg>
        <pc:spChg chg="add del">
          <ac:chgData name="Mike Nguyen" userId="6d8a00aa-e582-4338-9176-f36e2b6c16f4" providerId="ADAL" clId="{5773248A-0257-4F70-83B7-BA6C28CB86C1}" dt="2022-12-06T18:00:45.074" v="3378" actId="478"/>
          <ac:spMkLst>
            <pc:docMk/>
            <pc:sldMk cId="442965680" sldId="291"/>
            <ac:spMk id="70" creationId="{CC624808-6E25-92B9-B745-E14202469B64}"/>
          </ac:spMkLst>
        </pc:spChg>
        <pc:spChg chg="add del">
          <ac:chgData name="Mike Nguyen" userId="6d8a00aa-e582-4338-9176-f36e2b6c16f4" providerId="ADAL" clId="{5773248A-0257-4F70-83B7-BA6C28CB86C1}" dt="2022-12-06T18:00:45.074" v="3378" actId="478"/>
          <ac:spMkLst>
            <pc:docMk/>
            <pc:sldMk cId="442965680" sldId="291"/>
            <ac:spMk id="71" creationId="{FC846657-2DA1-1A4D-531B-403FB2C65D1D}"/>
          </ac:spMkLst>
        </pc:spChg>
        <pc:cxnChg chg="add del mod">
          <ac:chgData name="Mike Nguyen" userId="6d8a00aa-e582-4338-9176-f36e2b6c16f4" providerId="ADAL" clId="{5773248A-0257-4F70-83B7-BA6C28CB86C1}" dt="2022-12-06T18:02:06.345" v="3393" actId="478"/>
          <ac:cxnSpMkLst>
            <pc:docMk/>
            <pc:sldMk cId="442965680" sldId="291"/>
            <ac:cxnSpMk id="10" creationId="{54DAE4B8-09C1-D5C1-80BC-4FB25033A965}"/>
          </ac:cxnSpMkLst>
        </pc:cxnChg>
        <pc:cxnChg chg="del mod">
          <ac:chgData name="Mike Nguyen" userId="6d8a00aa-e582-4338-9176-f36e2b6c16f4" providerId="ADAL" clId="{5773248A-0257-4F70-83B7-BA6C28CB86C1}" dt="2022-12-06T18:02:14.071" v="3397" actId="478"/>
          <ac:cxnSpMkLst>
            <pc:docMk/>
            <pc:sldMk cId="442965680" sldId="291"/>
            <ac:cxnSpMk id="19" creationId="{08D65D59-9FBB-1EE5-2B23-BBE48FE69BC8}"/>
          </ac:cxnSpMkLst>
        </pc:cxnChg>
        <pc:cxnChg chg="del mod">
          <ac:chgData name="Mike Nguyen" userId="6d8a00aa-e582-4338-9176-f36e2b6c16f4" providerId="ADAL" clId="{5773248A-0257-4F70-83B7-BA6C28CB86C1}" dt="2022-12-06T18:02:15.216" v="3398" actId="478"/>
          <ac:cxnSpMkLst>
            <pc:docMk/>
            <pc:sldMk cId="442965680" sldId="291"/>
            <ac:cxnSpMk id="20" creationId="{20D80FB3-EEE3-B7F3-70D6-62A391FBB2B9}"/>
          </ac:cxnSpMkLst>
        </pc:cxnChg>
        <pc:cxnChg chg="del mod">
          <ac:chgData name="Mike Nguyen" userId="6d8a00aa-e582-4338-9176-f36e2b6c16f4" providerId="ADAL" clId="{5773248A-0257-4F70-83B7-BA6C28CB86C1}" dt="2022-12-06T18:02:18.829" v="3400" actId="478"/>
          <ac:cxnSpMkLst>
            <pc:docMk/>
            <pc:sldMk cId="442965680" sldId="291"/>
            <ac:cxnSpMk id="25" creationId="{209D3502-7127-5C19-3BFC-B53EEE15BCAB}"/>
          </ac:cxnSpMkLst>
        </pc:cxnChg>
        <pc:cxnChg chg="mod">
          <ac:chgData name="Mike Nguyen" userId="6d8a00aa-e582-4338-9176-f36e2b6c16f4" providerId="ADAL" clId="{5773248A-0257-4F70-83B7-BA6C28CB86C1}" dt="2022-12-06T18:03:10.305" v="3408" actId="14100"/>
          <ac:cxnSpMkLst>
            <pc:docMk/>
            <pc:sldMk cId="442965680" sldId="291"/>
            <ac:cxnSpMk id="26" creationId="{B8F9B2E6-22B4-0C26-CB98-F78D84626DFE}"/>
          </ac:cxnSpMkLst>
        </pc:cxnChg>
        <pc:cxnChg chg="del mod">
          <ac:chgData name="Mike Nguyen" userId="6d8a00aa-e582-4338-9176-f36e2b6c16f4" providerId="ADAL" clId="{5773248A-0257-4F70-83B7-BA6C28CB86C1}" dt="2022-12-06T18:00:49.272" v="3380" actId="478"/>
          <ac:cxnSpMkLst>
            <pc:docMk/>
            <pc:sldMk cId="442965680" sldId="291"/>
            <ac:cxnSpMk id="33" creationId="{64DFDDA4-0707-13D6-5B91-59CAF88B4958}"/>
          </ac:cxnSpMkLst>
        </pc:cxnChg>
        <pc:cxnChg chg="del mod">
          <ac:chgData name="Mike Nguyen" userId="6d8a00aa-e582-4338-9176-f36e2b6c16f4" providerId="ADAL" clId="{5773248A-0257-4F70-83B7-BA6C28CB86C1}" dt="2022-12-06T18:00:50.634" v="3382" actId="478"/>
          <ac:cxnSpMkLst>
            <pc:docMk/>
            <pc:sldMk cId="442965680" sldId="291"/>
            <ac:cxnSpMk id="36" creationId="{A0BCB518-1E55-D347-DD84-1C754284364D}"/>
          </ac:cxnSpMkLst>
        </pc:cxnChg>
        <pc:cxnChg chg="del mod">
          <ac:chgData name="Mike Nguyen" userId="6d8a00aa-e582-4338-9176-f36e2b6c16f4" providerId="ADAL" clId="{5773248A-0257-4F70-83B7-BA6C28CB86C1}" dt="2022-12-06T18:00:48.083" v="3379" actId="478"/>
          <ac:cxnSpMkLst>
            <pc:docMk/>
            <pc:sldMk cId="442965680" sldId="291"/>
            <ac:cxnSpMk id="44" creationId="{B2B67D0F-592F-F999-0E92-A4DBD1FB8C29}"/>
          </ac:cxnSpMkLst>
        </pc:cxnChg>
        <pc:cxnChg chg="add del mod">
          <ac:chgData name="Mike Nguyen" userId="6d8a00aa-e582-4338-9176-f36e2b6c16f4" providerId="ADAL" clId="{5773248A-0257-4F70-83B7-BA6C28CB86C1}" dt="2022-12-06T18:00:45.074" v="3378" actId="478"/>
          <ac:cxnSpMkLst>
            <pc:docMk/>
            <pc:sldMk cId="442965680" sldId="291"/>
            <ac:cxnSpMk id="62" creationId="{642C30B4-3251-6965-9C3B-CA73D040DFF5}"/>
          </ac:cxnSpMkLst>
        </pc:cxnChg>
        <pc:cxnChg chg="add del mod">
          <ac:chgData name="Mike Nguyen" userId="6d8a00aa-e582-4338-9176-f36e2b6c16f4" providerId="ADAL" clId="{5773248A-0257-4F70-83B7-BA6C28CB86C1}" dt="2022-12-06T18:00:45.074" v="3378" actId="478"/>
          <ac:cxnSpMkLst>
            <pc:docMk/>
            <pc:sldMk cId="442965680" sldId="291"/>
            <ac:cxnSpMk id="66" creationId="{93E079B5-2C5C-E3CC-8B47-716556548EF3}"/>
          </ac:cxnSpMkLst>
        </pc:cxnChg>
      </pc:sldChg>
      <pc:sldChg chg="add del">
        <pc:chgData name="Mike Nguyen" userId="6d8a00aa-e582-4338-9176-f36e2b6c16f4" providerId="ADAL" clId="{5773248A-0257-4F70-83B7-BA6C28CB86C1}" dt="2022-12-06T18:08:13.674" v="3460"/>
        <pc:sldMkLst>
          <pc:docMk/>
          <pc:sldMk cId="3749998981" sldId="291"/>
        </pc:sldMkLst>
      </pc:sldChg>
      <pc:sldChg chg="add del">
        <pc:chgData name="Mike Nguyen" userId="6d8a00aa-e582-4338-9176-f36e2b6c16f4" providerId="ADAL" clId="{5773248A-0257-4F70-83B7-BA6C28CB86C1}" dt="2022-12-06T18:04:05.268" v="3417" actId="47"/>
        <pc:sldMkLst>
          <pc:docMk/>
          <pc:sldMk cId="1859378867" sldId="292"/>
        </pc:sldMkLst>
      </pc:sldChg>
      <pc:sldChg chg="add del">
        <pc:chgData name="Mike Nguyen" userId="6d8a00aa-e582-4338-9176-f36e2b6c16f4" providerId="ADAL" clId="{5773248A-0257-4F70-83B7-BA6C28CB86C1}" dt="2022-12-06T18:00:27.452" v="3371" actId="2696"/>
        <pc:sldMkLst>
          <pc:docMk/>
          <pc:sldMk cId="2487412819" sldId="292"/>
        </pc:sldMkLst>
      </pc:sldChg>
      <pc:sldChg chg="add del">
        <pc:chgData name="Mike Nguyen" userId="6d8a00aa-e582-4338-9176-f36e2b6c16f4" providerId="ADAL" clId="{5773248A-0257-4F70-83B7-BA6C28CB86C1}" dt="2022-12-06T18:04:06.527" v="3418" actId="47"/>
        <pc:sldMkLst>
          <pc:docMk/>
          <pc:sldMk cId="1135872930" sldId="293"/>
        </pc:sldMkLst>
      </pc:sldChg>
      <pc:sldChg chg="add del">
        <pc:chgData name="Mike Nguyen" userId="6d8a00aa-e582-4338-9176-f36e2b6c16f4" providerId="ADAL" clId="{5773248A-0257-4F70-83B7-BA6C28CB86C1}" dt="2022-12-06T18:00:27.452" v="3371" actId="2696"/>
        <pc:sldMkLst>
          <pc:docMk/>
          <pc:sldMk cId="2782807769" sldId="293"/>
        </pc:sldMkLst>
      </pc:sldChg>
      <pc:sldChg chg="add del">
        <pc:chgData name="Mike Nguyen" userId="6d8a00aa-e582-4338-9176-f36e2b6c16f4" providerId="ADAL" clId="{5773248A-0257-4F70-83B7-BA6C28CB86C1}" dt="2022-12-06T18:04:07.594" v="3419" actId="47"/>
        <pc:sldMkLst>
          <pc:docMk/>
          <pc:sldMk cId="1027252390" sldId="294"/>
        </pc:sldMkLst>
      </pc:sldChg>
      <pc:sldChg chg="add del">
        <pc:chgData name="Mike Nguyen" userId="6d8a00aa-e582-4338-9176-f36e2b6c16f4" providerId="ADAL" clId="{5773248A-0257-4F70-83B7-BA6C28CB86C1}" dt="2022-12-06T18:00:27.452" v="3371" actId="2696"/>
        <pc:sldMkLst>
          <pc:docMk/>
          <pc:sldMk cId="3676190253" sldId="294"/>
        </pc:sldMkLst>
      </pc:sldChg>
      <pc:sldChg chg="delSp modSp add del mod">
        <pc:chgData name="Mike Nguyen" userId="6d8a00aa-e582-4338-9176-f36e2b6c16f4" providerId="ADAL" clId="{5773248A-0257-4F70-83B7-BA6C28CB86C1}" dt="2022-12-06T18:12:08.489" v="3465" actId="47"/>
        <pc:sldMkLst>
          <pc:docMk/>
          <pc:sldMk cId="1209779099" sldId="295"/>
        </pc:sldMkLst>
        <pc:spChg chg="mod">
          <ac:chgData name="Mike Nguyen" userId="6d8a00aa-e582-4338-9176-f36e2b6c16f4" providerId="ADAL" clId="{5773248A-0257-4F70-83B7-BA6C28CB86C1}" dt="2022-12-06T18:05:10.054" v="3425" actId="1076"/>
          <ac:spMkLst>
            <pc:docMk/>
            <pc:sldMk cId="1209779099" sldId="295"/>
            <ac:spMk id="3" creationId="{66FD72C2-F6B9-EF9C-6B02-D303E10E5916}"/>
          </ac:spMkLst>
        </pc:spChg>
        <pc:spChg chg="mod">
          <ac:chgData name="Mike Nguyen" userId="6d8a00aa-e582-4338-9176-f36e2b6c16f4" providerId="ADAL" clId="{5773248A-0257-4F70-83B7-BA6C28CB86C1}" dt="2022-12-06T18:05:10.054" v="3425" actId="1076"/>
          <ac:spMkLst>
            <pc:docMk/>
            <pc:sldMk cId="1209779099" sldId="295"/>
            <ac:spMk id="4" creationId="{E2157C85-16A9-C8F0-8433-986790D4BF4C}"/>
          </ac:spMkLst>
        </pc:spChg>
        <pc:spChg chg="mod">
          <ac:chgData name="Mike Nguyen" userId="6d8a00aa-e582-4338-9176-f36e2b6c16f4" providerId="ADAL" clId="{5773248A-0257-4F70-83B7-BA6C28CB86C1}" dt="2022-12-06T18:04:22.323" v="3421" actId="113"/>
          <ac:spMkLst>
            <pc:docMk/>
            <pc:sldMk cId="1209779099" sldId="295"/>
            <ac:spMk id="5" creationId="{2F79B26D-0033-5611-6FFD-289431B2EB3B}"/>
          </ac:spMkLst>
        </pc:spChg>
        <pc:spChg chg="mod">
          <ac:chgData name="Mike Nguyen" userId="6d8a00aa-e582-4338-9176-f36e2b6c16f4" providerId="ADAL" clId="{5773248A-0257-4F70-83B7-BA6C28CB86C1}" dt="2022-12-06T18:07:47.542" v="3454" actId="1076"/>
          <ac:spMkLst>
            <pc:docMk/>
            <pc:sldMk cId="1209779099" sldId="295"/>
            <ac:spMk id="6" creationId="{E34058B2-480D-98A1-1209-4A8EA6390B29}"/>
          </ac:spMkLst>
        </pc:spChg>
        <pc:spChg chg="mod">
          <ac:chgData name="Mike Nguyen" userId="6d8a00aa-e582-4338-9176-f36e2b6c16f4" providerId="ADAL" clId="{5773248A-0257-4F70-83B7-BA6C28CB86C1}" dt="2022-12-06T18:07:58.358" v="3457" actId="1076"/>
          <ac:spMkLst>
            <pc:docMk/>
            <pc:sldMk cId="1209779099" sldId="295"/>
            <ac:spMk id="7" creationId="{BB7431B8-1D15-39E5-6C64-35AD633D9FE9}"/>
          </ac:spMkLst>
        </pc:spChg>
        <pc:spChg chg="mod">
          <ac:chgData name="Mike Nguyen" userId="6d8a00aa-e582-4338-9176-f36e2b6c16f4" providerId="ADAL" clId="{5773248A-0257-4F70-83B7-BA6C28CB86C1}" dt="2022-12-06T18:06:03.191" v="3434" actId="1076"/>
          <ac:spMkLst>
            <pc:docMk/>
            <pc:sldMk cId="1209779099" sldId="295"/>
            <ac:spMk id="8" creationId="{C9E2049D-1053-64A9-6B4B-C347F72145E9}"/>
          </ac:spMkLst>
        </pc:spChg>
        <pc:spChg chg="mod">
          <ac:chgData name="Mike Nguyen" userId="6d8a00aa-e582-4338-9176-f36e2b6c16f4" providerId="ADAL" clId="{5773248A-0257-4F70-83B7-BA6C28CB86C1}" dt="2022-12-06T18:05:10.054" v="3425" actId="1076"/>
          <ac:spMkLst>
            <pc:docMk/>
            <pc:sldMk cId="1209779099" sldId="295"/>
            <ac:spMk id="9" creationId="{235A1B21-E1BF-C374-DF5E-C885578062DC}"/>
          </ac:spMkLst>
        </pc:spChg>
        <pc:spChg chg="mod">
          <ac:chgData name="Mike Nguyen" userId="6d8a00aa-e582-4338-9176-f36e2b6c16f4" providerId="ADAL" clId="{5773248A-0257-4F70-83B7-BA6C28CB86C1}" dt="2022-12-06T18:07:50.404" v="3455" actId="1076"/>
          <ac:spMkLst>
            <pc:docMk/>
            <pc:sldMk cId="1209779099" sldId="295"/>
            <ac:spMk id="29" creationId="{7C72B788-CE48-2FEB-1143-9C03C092EBBD}"/>
          </ac:spMkLst>
        </pc:spChg>
        <pc:spChg chg="mod">
          <ac:chgData name="Mike Nguyen" userId="6d8a00aa-e582-4338-9176-f36e2b6c16f4" providerId="ADAL" clId="{5773248A-0257-4F70-83B7-BA6C28CB86C1}" dt="2022-12-06T18:07:54.953" v="3456" actId="1076"/>
          <ac:spMkLst>
            <pc:docMk/>
            <pc:sldMk cId="1209779099" sldId="295"/>
            <ac:spMk id="30" creationId="{753A998F-C074-0E56-8868-F3A6D35A90B9}"/>
          </ac:spMkLst>
        </pc:spChg>
        <pc:spChg chg="mod">
          <ac:chgData name="Mike Nguyen" userId="6d8a00aa-e582-4338-9176-f36e2b6c16f4" providerId="ADAL" clId="{5773248A-0257-4F70-83B7-BA6C28CB86C1}" dt="2022-12-06T18:07:41.952" v="3452" actId="1076"/>
          <ac:spMkLst>
            <pc:docMk/>
            <pc:sldMk cId="1209779099" sldId="295"/>
            <ac:spMk id="31" creationId="{E7334AD2-6D5C-03BC-B3AC-E69378A4D036}"/>
          </ac:spMkLst>
        </pc:spChg>
        <pc:spChg chg="mod">
          <ac:chgData name="Mike Nguyen" userId="6d8a00aa-e582-4338-9176-f36e2b6c16f4" providerId="ADAL" clId="{5773248A-0257-4F70-83B7-BA6C28CB86C1}" dt="2022-12-06T18:07:32.499" v="3450" actId="1076"/>
          <ac:spMkLst>
            <pc:docMk/>
            <pc:sldMk cId="1209779099" sldId="295"/>
            <ac:spMk id="32" creationId="{A20C4061-B3B4-0245-EE9B-1B353C7AD498}"/>
          </ac:spMkLst>
        </pc:spChg>
        <pc:spChg chg="mod">
          <ac:chgData name="Mike Nguyen" userId="6d8a00aa-e582-4338-9176-f36e2b6c16f4" providerId="ADAL" clId="{5773248A-0257-4F70-83B7-BA6C28CB86C1}" dt="2022-12-06T18:07:17.415" v="3447" actId="1076"/>
          <ac:spMkLst>
            <pc:docMk/>
            <pc:sldMk cId="1209779099" sldId="295"/>
            <ac:spMk id="42" creationId="{5BC94C2D-3FD9-FC04-973E-8E2C8A3EED23}"/>
          </ac:spMkLst>
        </pc:spChg>
        <pc:spChg chg="mod">
          <ac:chgData name="Mike Nguyen" userId="6d8a00aa-e582-4338-9176-f36e2b6c16f4" providerId="ADAL" clId="{5773248A-0257-4F70-83B7-BA6C28CB86C1}" dt="2022-12-06T18:07:35.464" v="3451" actId="14100"/>
          <ac:spMkLst>
            <pc:docMk/>
            <pc:sldMk cId="1209779099" sldId="295"/>
            <ac:spMk id="45" creationId="{CF6E3E28-4A3C-B39D-9807-74B805656061}"/>
          </ac:spMkLst>
        </pc:spChg>
        <pc:spChg chg="mod">
          <ac:chgData name="Mike Nguyen" userId="6d8a00aa-e582-4338-9176-f36e2b6c16f4" providerId="ADAL" clId="{5773248A-0257-4F70-83B7-BA6C28CB86C1}" dt="2022-12-06T18:04:22.323" v="3421" actId="113"/>
          <ac:spMkLst>
            <pc:docMk/>
            <pc:sldMk cId="1209779099" sldId="295"/>
            <ac:spMk id="70" creationId="{CC624808-6E25-92B9-B745-E14202469B64}"/>
          </ac:spMkLst>
        </pc:spChg>
        <pc:spChg chg="mod">
          <ac:chgData name="Mike Nguyen" userId="6d8a00aa-e582-4338-9176-f36e2b6c16f4" providerId="ADAL" clId="{5773248A-0257-4F70-83B7-BA6C28CB86C1}" dt="2022-12-06T18:06:55.600" v="3443" actId="1076"/>
          <ac:spMkLst>
            <pc:docMk/>
            <pc:sldMk cId="1209779099" sldId="295"/>
            <ac:spMk id="71" creationId="{FC846657-2DA1-1A4D-531B-403FB2C65D1D}"/>
          </ac:spMkLst>
        </pc:spChg>
        <pc:cxnChg chg="mod">
          <ac:chgData name="Mike Nguyen" userId="6d8a00aa-e582-4338-9176-f36e2b6c16f4" providerId="ADAL" clId="{5773248A-0257-4F70-83B7-BA6C28CB86C1}" dt="2022-12-06T18:07:47.542" v="3454" actId="1076"/>
          <ac:cxnSpMkLst>
            <pc:docMk/>
            <pc:sldMk cId="1209779099" sldId="295"/>
            <ac:cxnSpMk id="19" creationId="{08D65D59-9FBB-1EE5-2B23-BBE48FE69BC8}"/>
          </ac:cxnSpMkLst>
        </pc:cxnChg>
        <pc:cxnChg chg="mod">
          <ac:chgData name="Mike Nguyen" userId="6d8a00aa-e582-4338-9176-f36e2b6c16f4" providerId="ADAL" clId="{5773248A-0257-4F70-83B7-BA6C28CB86C1}" dt="2022-12-06T18:05:10.054" v="3425" actId="1076"/>
          <ac:cxnSpMkLst>
            <pc:docMk/>
            <pc:sldMk cId="1209779099" sldId="295"/>
            <ac:cxnSpMk id="20" creationId="{20D80FB3-EEE3-B7F3-70D6-62A391FBB2B9}"/>
          </ac:cxnSpMkLst>
        </pc:cxnChg>
        <pc:cxnChg chg="mod">
          <ac:chgData name="Mike Nguyen" userId="6d8a00aa-e582-4338-9176-f36e2b6c16f4" providerId="ADAL" clId="{5773248A-0257-4F70-83B7-BA6C28CB86C1}" dt="2022-12-06T18:07:47.542" v="3454" actId="1076"/>
          <ac:cxnSpMkLst>
            <pc:docMk/>
            <pc:sldMk cId="1209779099" sldId="295"/>
            <ac:cxnSpMk id="25" creationId="{209D3502-7127-5C19-3BFC-B53EEE15BCAB}"/>
          </ac:cxnSpMkLst>
        </pc:cxnChg>
        <pc:cxnChg chg="mod">
          <ac:chgData name="Mike Nguyen" userId="6d8a00aa-e582-4338-9176-f36e2b6c16f4" providerId="ADAL" clId="{5773248A-0257-4F70-83B7-BA6C28CB86C1}" dt="2022-12-06T18:06:13.291" v="3437" actId="14100"/>
          <ac:cxnSpMkLst>
            <pc:docMk/>
            <pc:sldMk cId="1209779099" sldId="295"/>
            <ac:cxnSpMk id="26" creationId="{B8F9B2E6-22B4-0C26-CB98-F78D84626DFE}"/>
          </ac:cxnSpMkLst>
        </pc:cxnChg>
        <pc:cxnChg chg="mod">
          <ac:chgData name="Mike Nguyen" userId="6d8a00aa-e582-4338-9176-f36e2b6c16f4" providerId="ADAL" clId="{5773248A-0257-4F70-83B7-BA6C28CB86C1}" dt="2022-12-06T18:07:47.542" v="3454" actId="1076"/>
          <ac:cxnSpMkLst>
            <pc:docMk/>
            <pc:sldMk cId="1209779099" sldId="295"/>
            <ac:cxnSpMk id="33" creationId="{64DFDDA4-0707-13D6-5B91-59CAF88B4958}"/>
          </ac:cxnSpMkLst>
        </pc:cxnChg>
        <pc:cxnChg chg="mod">
          <ac:chgData name="Mike Nguyen" userId="6d8a00aa-e582-4338-9176-f36e2b6c16f4" providerId="ADAL" clId="{5773248A-0257-4F70-83B7-BA6C28CB86C1}" dt="2022-12-06T18:05:10.054" v="3425" actId="1076"/>
          <ac:cxnSpMkLst>
            <pc:docMk/>
            <pc:sldMk cId="1209779099" sldId="295"/>
            <ac:cxnSpMk id="36" creationId="{A0BCB518-1E55-D347-DD84-1C754284364D}"/>
          </ac:cxnSpMkLst>
        </pc:cxnChg>
        <pc:cxnChg chg="del mod">
          <ac:chgData name="Mike Nguyen" userId="6d8a00aa-e582-4338-9176-f36e2b6c16f4" providerId="ADAL" clId="{5773248A-0257-4F70-83B7-BA6C28CB86C1}" dt="2022-12-06T18:08:06.602" v="3458" actId="478"/>
          <ac:cxnSpMkLst>
            <pc:docMk/>
            <pc:sldMk cId="1209779099" sldId="295"/>
            <ac:cxnSpMk id="44" creationId="{B2B67D0F-592F-F999-0E92-A4DBD1FB8C29}"/>
          </ac:cxnSpMkLst>
        </pc:cxnChg>
        <pc:cxnChg chg="mod">
          <ac:chgData name="Mike Nguyen" userId="6d8a00aa-e582-4338-9176-f36e2b6c16f4" providerId="ADAL" clId="{5773248A-0257-4F70-83B7-BA6C28CB86C1}" dt="2022-12-06T18:06:43.854" v="3440" actId="14100"/>
          <ac:cxnSpMkLst>
            <pc:docMk/>
            <pc:sldMk cId="1209779099" sldId="295"/>
            <ac:cxnSpMk id="62" creationId="{642C30B4-3251-6965-9C3B-CA73D040DFF5}"/>
          </ac:cxnSpMkLst>
        </pc:cxnChg>
        <pc:cxnChg chg="mod">
          <ac:chgData name="Mike Nguyen" userId="6d8a00aa-e582-4338-9176-f36e2b6c16f4" providerId="ADAL" clId="{5773248A-0257-4F70-83B7-BA6C28CB86C1}" dt="2022-12-06T18:06:08.504" v="3436" actId="14100"/>
          <ac:cxnSpMkLst>
            <pc:docMk/>
            <pc:sldMk cId="1209779099" sldId="295"/>
            <ac:cxnSpMk id="66" creationId="{93E079B5-2C5C-E3CC-8B47-716556548EF3}"/>
          </ac:cxnSpMkLst>
        </pc:cxnChg>
      </pc:sldChg>
      <pc:sldChg chg="add del">
        <pc:chgData name="Mike Nguyen" userId="6d8a00aa-e582-4338-9176-f36e2b6c16f4" providerId="ADAL" clId="{5773248A-0257-4F70-83B7-BA6C28CB86C1}" dt="2022-12-06T18:12:08.582" v="3466" actId="47"/>
        <pc:sldMkLst>
          <pc:docMk/>
          <pc:sldMk cId="386403112" sldId="296"/>
        </pc:sldMkLst>
      </pc:sldChg>
      <pc:sldChg chg="delSp add del mod ord">
        <pc:chgData name="Mike Nguyen" userId="6d8a00aa-e582-4338-9176-f36e2b6c16f4" providerId="ADAL" clId="{5773248A-0257-4F70-83B7-BA6C28CB86C1}" dt="2022-12-06T18:04:02.148" v="3416" actId="47"/>
        <pc:sldMkLst>
          <pc:docMk/>
          <pc:sldMk cId="3774213510" sldId="296"/>
        </pc:sldMkLst>
        <pc:spChg chg="del">
          <ac:chgData name="Mike Nguyen" userId="6d8a00aa-e582-4338-9176-f36e2b6c16f4" providerId="ADAL" clId="{5773248A-0257-4F70-83B7-BA6C28CB86C1}" dt="2022-12-06T18:02:32.723" v="3406" actId="478"/>
          <ac:spMkLst>
            <pc:docMk/>
            <pc:sldMk cId="3774213510" sldId="296"/>
            <ac:spMk id="42" creationId="{5BC94C2D-3FD9-FC04-973E-8E2C8A3EED23}"/>
          </ac:spMkLst>
        </pc:spChg>
      </pc:sldChg>
      <pc:sldChg chg="add del">
        <pc:chgData name="Mike Nguyen" userId="6d8a00aa-e582-4338-9176-f36e2b6c16f4" providerId="ADAL" clId="{5773248A-0257-4F70-83B7-BA6C28CB86C1}" dt="2022-12-06T18:12:08.810" v="3467" actId="47"/>
        <pc:sldMkLst>
          <pc:docMk/>
          <pc:sldMk cId="409706894" sldId="297"/>
        </pc:sldMkLst>
      </pc:sldChg>
      <pc:sldChg chg="add del">
        <pc:chgData name="Mike Nguyen" userId="6d8a00aa-e582-4338-9176-f36e2b6c16f4" providerId="ADAL" clId="{5773248A-0257-4F70-83B7-BA6C28CB86C1}" dt="2022-12-06T18:12:09.852" v="3468" actId="47"/>
        <pc:sldMkLst>
          <pc:docMk/>
          <pc:sldMk cId="4174952316" sldId="298"/>
        </pc:sldMkLst>
      </pc:sldChg>
      <pc:sldChg chg="modSp add mod">
        <pc:chgData name="Mike Nguyen" userId="6d8a00aa-e582-4338-9176-f36e2b6c16f4" providerId="ADAL" clId="{5773248A-0257-4F70-83B7-BA6C28CB86C1}" dt="2022-12-06T18:28:23.996" v="3537" actId="20577"/>
        <pc:sldMkLst>
          <pc:docMk/>
          <pc:sldMk cId="4180456677" sldId="299"/>
        </pc:sldMkLst>
        <pc:spChg chg="mod">
          <ac:chgData name="Mike Nguyen" userId="6d8a00aa-e582-4338-9176-f36e2b6c16f4" providerId="ADAL" clId="{5773248A-0257-4F70-83B7-BA6C28CB86C1}" dt="2022-12-06T18:27:56.537" v="3535" actId="20577"/>
          <ac:spMkLst>
            <pc:docMk/>
            <pc:sldMk cId="4180456677" sldId="299"/>
            <ac:spMk id="70" creationId="{CC624808-6E25-92B9-B745-E14202469B64}"/>
          </ac:spMkLst>
        </pc:spChg>
        <pc:spChg chg="mod">
          <ac:chgData name="Mike Nguyen" userId="6d8a00aa-e582-4338-9176-f36e2b6c16f4" providerId="ADAL" clId="{5773248A-0257-4F70-83B7-BA6C28CB86C1}" dt="2022-12-06T18:28:23.996" v="3537" actId="20577"/>
          <ac:spMkLst>
            <pc:docMk/>
            <pc:sldMk cId="4180456677" sldId="299"/>
            <ac:spMk id="71" creationId="{FC846657-2DA1-1A4D-531B-403FB2C65D1D}"/>
          </ac:spMkLst>
        </pc:spChg>
      </pc:sldChg>
    </pc:docChg>
  </pc:docChgLst>
  <pc:docChgLst>
    <pc:chgData name="Mike Nguyen" userId="S::tun5@pitt.edu::6d8a00aa-e582-4338-9176-f36e2b6c16f4" providerId="AD" clId="Web-{268AE082-4B81-4A86-A062-DC4313C5E61E}"/>
    <pc:docChg chg="modSld">
      <pc:chgData name="Mike Nguyen" userId="S::tun5@pitt.edu::6d8a00aa-e582-4338-9176-f36e2b6c16f4" providerId="AD" clId="Web-{268AE082-4B81-4A86-A062-DC4313C5E61E}" dt="2022-11-14T21:07:05.279" v="7" actId="20577"/>
      <pc:docMkLst>
        <pc:docMk/>
      </pc:docMkLst>
      <pc:sldChg chg="modSp">
        <pc:chgData name="Mike Nguyen" userId="S::tun5@pitt.edu::6d8a00aa-e582-4338-9176-f36e2b6c16f4" providerId="AD" clId="Web-{268AE082-4B81-4A86-A062-DC4313C5E61E}" dt="2022-11-14T21:07:05.279" v="7" actId="20577"/>
        <pc:sldMkLst>
          <pc:docMk/>
          <pc:sldMk cId="3645085934" sldId="276"/>
        </pc:sldMkLst>
        <pc:spChg chg="mod">
          <ac:chgData name="Mike Nguyen" userId="S::tun5@pitt.edu::6d8a00aa-e582-4338-9176-f36e2b6c16f4" providerId="AD" clId="Web-{268AE082-4B81-4A86-A062-DC4313C5E61E}" dt="2022-11-14T21:07:05.279" v="7" actId="20577"/>
          <ac:spMkLst>
            <pc:docMk/>
            <pc:sldMk cId="3645085934" sldId="276"/>
            <ac:spMk id="8" creationId="{C9E2049D-1053-64A9-6B4B-C347F72145E9}"/>
          </ac:spMkLst>
        </pc:spChg>
        <pc:spChg chg="mod">
          <ac:chgData name="Mike Nguyen" userId="S::tun5@pitt.edu::6d8a00aa-e582-4338-9176-f36e2b6c16f4" providerId="AD" clId="Web-{268AE082-4B81-4A86-A062-DC4313C5E61E}" dt="2022-11-14T21:04:22.694" v="2" actId="20577"/>
          <ac:spMkLst>
            <pc:docMk/>
            <pc:sldMk cId="3645085934" sldId="276"/>
            <ac:spMk id="9" creationId="{235A1B21-E1BF-C374-DF5E-C885578062DC}"/>
          </ac:spMkLst>
        </pc:spChg>
      </pc:sldChg>
    </pc:docChg>
  </pc:docChgLst>
  <pc:docChgLst>
    <pc:chgData name="Mike Nguyen" userId="S::tun5@pitt.edu::6d8a00aa-e582-4338-9176-f36e2b6c16f4" providerId="AD" clId="Web-{2621CC07-0E36-1727-D6E4-BB72289FF236}"/>
    <pc:docChg chg="modSld">
      <pc:chgData name="Mike Nguyen" userId="S::tun5@pitt.edu::6d8a00aa-e582-4338-9176-f36e2b6c16f4" providerId="AD" clId="Web-{2621CC07-0E36-1727-D6E4-BB72289FF236}" dt="2023-01-20T20:53:49.611" v="134"/>
      <pc:docMkLst>
        <pc:docMk/>
      </pc:docMkLst>
      <pc:sldChg chg="modNotes">
        <pc:chgData name="Mike Nguyen" userId="S::tun5@pitt.edu::6d8a00aa-e582-4338-9176-f36e2b6c16f4" providerId="AD" clId="Web-{2621CC07-0E36-1727-D6E4-BB72289FF236}" dt="2023-01-20T20:53:49.611" v="134"/>
        <pc:sldMkLst>
          <pc:docMk/>
          <pc:sldMk cId="3717953766" sldId="354"/>
        </pc:sldMkLst>
      </pc:sldChg>
    </pc:docChg>
  </pc:docChgLst>
  <pc:docChgLst>
    <pc:chgData name="Mike Nguyen" userId="6d8a00aa-e582-4338-9176-f36e2b6c16f4" providerId="ADAL" clId="{6D85A3B9-C21B-42FC-A489-E69A49745EED}"/>
    <pc:docChg chg="custSel addSld modSld sldOrd">
      <pc:chgData name="Mike Nguyen" userId="6d8a00aa-e582-4338-9176-f36e2b6c16f4" providerId="ADAL" clId="{6D85A3B9-C21B-42FC-A489-E69A49745EED}" dt="2022-12-25T22:32:30.319" v="26" actId="14100"/>
      <pc:docMkLst>
        <pc:docMk/>
      </pc:docMkLst>
      <pc:sldChg chg="delSp modSp add mod ord">
        <pc:chgData name="Mike Nguyen" userId="6d8a00aa-e582-4338-9176-f36e2b6c16f4" providerId="ADAL" clId="{6D85A3B9-C21B-42FC-A489-E69A49745EED}" dt="2022-12-25T22:32:30.319" v="26" actId="14100"/>
        <pc:sldMkLst>
          <pc:docMk/>
          <pc:sldMk cId="1925715907" sldId="300"/>
        </pc:sldMkLst>
        <pc:spChg chg="del">
          <ac:chgData name="Mike Nguyen" userId="6d8a00aa-e582-4338-9176-f36e2b6c16f4" providerId="ADAL" clId="{6D85A3B9-C21B-42FC-A489-E69A49745EED}" dt="2022-12-19T19:14:57.097" v="3" actId="478"/>
          <ac:spMkLst>
            <pc:docMk/>
            <pc:sldMk cId="1925715907" sldId="300"/>
            <ac:spMk id="3" creationId="{66FD72C2-F6B9-EF9C-6B02-D303E10E5916}"/>
          </ac:spMkLst>
        </pc:spChg>
        <pc:spChg chg="del">
          <ac:chgData name="Mike Nguyen" userId="6d8a00aa-e582-4338-9176-f36e2b6c16f4" providerId="ADAL" clId="{6D85A3B9-C21B-42FC-A489-E69A49745EED}" dt="2022-12-19T19:15:02.148" v="9" actId="478"/>
          <ac:spMkLst>
            <pc:docMk/>
            <pc:sldMk cId="1925715907" sldId="300"/>
            <ac:spMk id="6" creationId="{E34058B2-480D-98A1-1209-4A8EA6390B29}"/>
          </ac:spMkLst>
        </pc:spChg>
        <pc:spChg chg="del">
          <ac:chgData name="Mike Nguyen" userId="6d8a00aa-e582-4338-9176-f36e2b6c16f4" providerId="ADAL" clId="{6D85A3B9-C21B-42FC-A489-E69A49745EED}" dt="2022-12-19T19:14:59.414" v="6" actId="478"/>
          <ac:spMkLst>
            <pc:docMk/>
            <pc:sldMk cId="1925715907" sldId="300"/>
            <ac:spMk id="7" creationId="{BB7431B8-1D15-39E5-6C64-35AD633D9FE9}"/>
          </ac:spMkLst>
        </pc:spChg>
        <pc:spChg chg="del">
          <ac:chgData name="Mike Nguyen" userId="6d8a00aa-e582-4338-9176-f36e2b6c16f4" providerId="ADAL" clId="{6D85A3B9-C21B-42FC-A489-E69A49745EED}" dt="2022-12-19T19:15:00.025" v="7" actId="478"/>
          <ac:spMkLst>
            <pc:docMk/>
            <pc:sldMk cId="1925715907" sldId="300"/>
            <ac:spMk id="29" creationId="{7C72B788-CE48-2FEB-1143-9C03C092EBBD}"/>
          </ac:spMkLst>
        </pc:spChg>
        <pc:spChg chg="del">
          <ac:chgData name="Mike Nguyen" userId="6d8a00aa-e582-4338-9176-f36e2b6c16f4" providerId="ADAL" clId="{6D85A3B9-C21B-42FC-A489-E69A49745EED}" dt="2022-12-19T19:15:01.411" v="8" actId="478"/>
          <ac:spMkLst>
            <pc:docMk/>
            <pc:sldMk cId="1925715907" sldId="300"/>
            <ac:spMk id="30" creationId="{753A998F-C074-0E56-8868-F3A6D35A90B9}"/>
          </ac:spMkLst>
        </pc:spChg>
        <pc:spChg chg="del">
          <ac:chgData name="Mike Nguyen" userId="6d8a00aa-e582-4338-9176-f36e2b6c16f4" providerId="ADAL" clId="{6D85A3B9-C21B-42FC-A489-E69A49745EED}" dt="2022-12-19T19:15:14.930" v="14" actId="478"/>
          <ac:spMkLst>
            <pc:docMk/>
            <pc:sldMk cId="1925715907" sldId="300"/>
            <ac:spMk id="31" creationId="{E7334AD2-6D5C-03BC-B3AC-E69378A4D036}"/>
          </ac:spMkLst>
        </pc:spChg>
        <pc:spChg chg="del">
          <ac:chgData name="Mike Nguyen" userId="6d8a00aa-e582-4338-9176-f36e2b6c16f4" providerId="ADAL" clId="{6D85A3B9-C21B-42FC-A489-E69A49745EED}" dt="2022-12-19T19:15:16.565" v="15" actId="478"/>
          <ac:spMkLst>
            <pc:docMk/>
            <pc:sldMk cId="1925715907" sldId="300"/>
            <ac:spMk id="32" creationId="{A20C4061-B3B4-0245-EE9B-1B353C7AD498}"/>
          </ac:spMkLst>
        </pc:spChg>
        <pc:spChg chg="mod">
          <ac:chgData name="Mike Nguyen" userId="6d8a00aa-e582-4338-9176-f36e2b6c16f4" providerId="ADAL" clId="{6D85A3B9-C21B-42FC-A489-E69A49745EED}" dt="2022-12-25T22:32:30.319" v="26" actId="14100"/>
          <ac:spMkLst>
            <pc:docMk/>
            <pc:sldMk cId="1925715907" sldId="300"/>
            <ac:spMk id="70" creationId="{CC624808-6E25-92B9-B745-E14202469B64}"/>
          </ac:spMkLst>
        </pc:spChg>
        <pc:spChg chg="mod">
          <ac:chgData name="Mike Nguyen" userId="6d8a00aa-e582-4338-9176-f36e2b6c16f4" providerId="ADAL" clId="{6D85A3B9-C21B-42FC-A489-E69A49745EED}" dt="2022-12-25T22:32:22.379" v="21" actId="20577"/>
          <ac:spMkLst>
            <pc:docMk/>
            <pc:sldMk cId="1925715907" sldId="300"/>
            <ac:spMk id="71" creationId="{FC846657-2DA1-1A4D-531B-403FB2C65D1D}"/>
          </ac:spMkLst>
        </pc:spChg>
        <pc:cxnChg chg="del mod">
          <ac:chgData name="Mike Nguyen" userId="6d8a00aa-e582-4338-9176-f36e2b6c16f4" providerId="ADAL" clId="{6D85A3B9-C21B-42FC-A489-E69A49745EED}" dt="2022-12-19T19:14:58.646" v="5" actId="478"/>
          <ac:cxnSpMkLst>
            <pc:docMk/>
            <pc:sldMk cId="1925715907" sldId="300"/>
            <ac:cxnSpMk id="19" creationId="{08D65D59-9FBB-1EE5-2B23-BBE48FE69BC8}"/>
          </ac:cxnSpMkLst>
        </pc:cxnChg>
        <pc:cxnChg chg="del mod">
          <ac:chgData name="Mike Nguyen" userId="6d8a00aa-e582-4338-9176-f36e2b6c16f4" providerId="ADAL" clId="{6D85A3B9-C21B-42FC-A489-E69A49745EED}" dt="2022-12-19T19:15:03.397" v="10" actId="478"/>
          <ac:cxnSpMkLst>
            <pc:docMk/>
            <pc:sldMk cId="1925715907" sldId="300"/>
            <ac:cxnSpMk id="20" creationId="{20D80FB3-EEE3-B7F3-70D6-62A391FBB2B9}"/>
          </ac:cxnSpMkLst>
        </pc:cxnChg>
        <pc:cxnChg chg="mod">
          <ac:chgData name="Mike Nguyen" userId="6d8a00aa-e582-4338-9176-f36e2b6c16f4" providerId="ADAL" clId="{6D85A3B9-C21B-42FC-A489-E69A49745EED}" dt="2022-12-19T19:15:06.699" v="12" actId="14100"/>
          <ac:cxnSpMkLst>
            <pc:docMk/>
            <pc:sldMk cId="1925715907" sldId="300"/>
            <ac:cxnSpMk id="25" creationId="{209D3502-7127-5C19-3BFC-B53EEE15BCAB}"/>
          </ac:cxnSpMkLst>
        </pc:cxnChg>
        <pc:cxnChg chg="mod">
          <ac:chgData name="Mike Nguyen" userId="6d8a00aa-e582-4338-9176-f36e2b6c16f4" providerId="ADAL" clId="{6D85A3B9-C21B-42FC-A489-E69A49745EED}" dt="2022-12-19T19:15:09.165" v="13" actId="14100"/>
          <ac:cxnSpMkLst>
            <pc:docMk/>
            <pc:sldMk cId="1925715907" sldId="300"/>
            <ac:cxnSpMk id="26" creationId="{B8F9B2E6-22B4-0C26-CB98-F78D84626DFE}"/>
          </ac:cxnSpMkLst>
        </pc:cxnChg>
        <pc:cxnChg chg="del mod">
          <ac:chgData name="Mike Nguyen" userId="6d8a00aa-e582-4338-9176-f36e2b6c16f4" providerId="ADAL" clId="{6D85A3B9-C21B-42FC-A489-E69A49745EED}" dt="2022-12-19T19:15:04.093" v="11" actId="478"/>
          <ac:cxnSpMkLst>
            <pc:docMk/>
            <pc:sldMk cId="1925715907" sldId="300"/>
            <ac:cxnSpMk id="33" creationId="{64DFDDA4-0707-13D6-5B91-59CAF88B4958}"/>
          </ac:cxnSpMkLst>
        </pc:cxnChg>
        <pc:cxnChg chg="del mod">
          <ac:chgData name="Mike Nguyen" userId="6d8a00aa-e582-4338-9176-f36e2b6c16f4" providerId="ADAL" clId="{6D85A3B9-C21B-42FC-A489-E69A49745EED}" dt="2022-12-19T19:14:58.195" v="4" actId="478"/>
          <ac:cxnSpMkLst>
            <pc:docMk/>
            <pc:sldMk cId="1925715907" sldId="300"/>
            <ac:cxnSpMk id="36" creationId="{A0BCB518-1E55-D347-DD84-1C754284364D}"/>
          </ac:cxnSpMkLst>
        </pc:cxnChg>
      </pc:sldChg>
    </pc:docChg>
  </pc:docChgLst>
  <pc:docChgLst>
    <pc:chgData name="Mike Nguyen" userId="6d8a00aa-e582-4338-9176-f36e2b6c16f4" providerId="ADAL" clId="{21BFA732-CC4C-4640-986B-8797E7951DE1}"/>
    <pc:docChg chg="modSld">
      <pc:chgData name="Mike Nguyen" userId="6d8a00aa-e582-4338-9176-f36e2b6c16f4" providerId="ADAL" clId="{21BFA732-CC4C-4640-986B-8797E7951DE1}" dt="2023-06-10T14:00:02.145" v="3"/>
      <pc:docMkLst>
        <pc:docMk/>
      </pc:docMkLst>
      <pc:sldChg chg="modSp mod modNotesTx">
        <pc:chgData name="Mike Nguyen" userId="6d8a00aa-e582-4338-9176-f36e2b6c16f4" providerId="ADAL" clId="{21BFA732-CC4C-4640-986B-8797E7951DE1}" dt="2023-06-10T14:00:02.145" v="3"/>
        <pc:sldMkLst>
          <pc:docMk/>
          <pc:sldMk cId="2951020259" sldId="283"/>
        </pc:sldMkLst>
        <pc:spChg chg="mod">
          <ac:chgData name="Mike Nguyen" userId="6d8a00aa-e582-4338-9176-f36e2b6c16f4" providerId="ADAL" clId="{21BFA732-CC4C-4640-986B-8797E7951DE1}" dt="2023-06-10T13:59:59.741" v="0" actId="21"/>
          <ac:spMkLst>
            <pc:docMk/>
            <pc:sldMk cId="2951020259" sldId="283"/>
            <ac:spMk id="3" creationId="{BAC48CE1-81D4-A605-D163-798118605F94}"/>
          </ac:spMkLst>
        </pc:spChg>
      </pc:sldChg>
    </pc:docChg>
  </pc:docChgLst>
  <pc:docChgLst>
    <pc:chgData name="Mike Nguyen" userId="6d8a00aa-e582-4338-9176-f36e2b6c16f4" providerId="ADAL" clId="{0863F547-37B5-4EEB-B0EF-D07D513285B4}"/>
    <pc:docChg chg="undo custSel addSld delSld modSld modSection">
      <pc:chgData name="Mike Nguyen" userId="6d8a00aa-e582-4338-9176-f36e2b6c16f4" providerId="ADAL" clId="{0863F547-37B5-4EEB-B0EF-D07D513285B4}" dt="2023-04-17T21:10:16.711" v="1296" actId="20577"/>
      <pc:docMkLst>
        <pc:docMk/>
      </pc:docMkLst>
      <pc:sldChg chg="modSp mod modAnim">
        <pc:chgData name="Mike Nguyen" userId="6d8a00aa-e582-4338-9176-f36e2b6c16f4" providerId="ADAL" clId="{0863F547-37B5-4EEB-B0EF-D07D513285B4}" dt="2023-04-06T22:07:07.972" v="35" actId="20577"/>
        <pc:sldMkLst>
          <pc:docMk/>
          <pc:sldMk cId="2041069333" sldId="256"/>
        </pc:sldMkLst>
        <pc:spChg chg="mod">
          <ac:chgData name="Mike Nguyen" userId="6d8a00aa-e582-4338-9176-f36e2b6c16f4" providerId="ADAL" clId="{0863F547-37B5-4EEB-B0EF-D07D513285B4}" dt="2023-04-06T22:07:07.972" v="35" actId="20577"/>
          <ac:spMkLst>
            <pc:docMk/>
            <pc:sldMk cId="2041069333" sldId="256"/>
            <ac:spMk id="3" creationId="{2D2F61F7-07FE-8EF2-12B8-C4BA76A44EEC}"/>
          </ac:spMkLst>
        </pc:spChg>
      </pc:sldChg>
      <pc:sldChg chg="modNotesTx">
        <pc:chgData name="Mike Nguyen" userId="6d8a00aa-e582-4338-9176-f36e2b6c16f4" providerId="ADAL" clId="{0863F547-37B5-4EEB-B0EF-D07D513285B4}" dt="2023-04-06T22:56:21.620" v="104" actId="20577"/>
        <pc:sldMkLst>
          <pc:docMk/>
          <pc:sldMk cId="1584897901" sldId="279"/>
        </pc:sldMkLst>
      </pc:sldChg>
      <pc:sldChg chg="modNotesTx">
        <pc:chgData name="Mike Nguyen" userId="6d8a00aa-e582-4338-9176-f36e2b6c16f4" providerId="ADAL" clId="{0863F547-37B5-4EEB-B0EF-D07D513285B4}" dt="2023-04-06T22:59:04.149" v="116" actId="20577"/>
        <pc:sldMkLst>
          <pc:docMk/>
          <pc:sldMk cId="370388055" sldId="282"/>
        </pc:sldMkLst>
      </pc:sldChg>
      <pc:sldChg chg="addSp modSp mod setBg modShow modNotesTx">
        <pc:chgData name="Mike Nguyen" userId="6d8a00aa-e582-4338-9176-f36e2b6c16f4" providerId="ADAL" clId="{0863F547-37B5-4EEB-B0EF-D07D513285B4}" dt="2023-04-06T22:53:46.782" v="87" actId="20577"/>
        <pc:sldMkLst>
          <pc:docMk/>
          <pc:sldMk cId="2951020259" sldId="283"/>
        </pc:sldMkLst>
        <pc:spChg chg="mod">
          <ac:chgData name="Mike Nguyen" userId="6d8a00aa-e582-4338-9176-f36e2b6c16f4" providerId="ADAL" clId="{0863F547-37B5-4EEB-B0EF-D07D513285B4}" dt="2023-04-06T22:52:53.623" v="86" actId="26606"/>
          <ac:spMkLst>
            <pc:docMk/>
            <pc:sldMk cId="2951020259" sldId="283"/>
            <ac:spMk id="2" creationId="{701B2489-1FB1-01ED-435E-646D21E40B34}"/>
          </ac:spMkLst>
        </pc:spChg>
        <pc:spChg chg="mod">
          <ac:chgData name="Mike Nguyen" userId="6d8a00aa-e582-4338-9176-f36e2b6c16f4" providerId="ADAL" clId="{0863F547-37B5-4EEB-B0EF-D07D513285B4}" dt="2023-04-06T22:52:53.623" v="86" actId="26606"/>
          <ac:spMkLst>
            <pc:docMk/>
            <pc:sldMk cId="2951020259" sldId="283"/>
            <ac:spMk id="3" creationId="{BAC48CE1-81D4-A605-D163-798118605F94}"/>
          </ac:spMkLst>
        </pc:spChg>
        <pc:spChg chg="add">
          <ac:chgData name="Mike Nguyen" userId="6d8a00aa-e582-4338-9176-f36e2b6c16f4" providerId="ADAL" clId="{0863F547-37B5-4EEB-B0EF-D07D513285B4}" dt="2023-04-06T22:52:53.623" v="86" actId="26606"/>
          <ac:spMkLst>
            <pc:docMk/>
            <pc:sldMk cId="2951020259" sldId="283"/>
            <ac:spMk id="37" creationId="{F13C74B1-5B17-4795-BED0-7140497B445A}"/>
          </ac:spMkLst>
        </pc:spChg>
        <pc:spChg chg="add">
          <ac:chgData name="Mike Nguyen" userId="6d8a00aa-e582-4338-9176-f36e2b6c16f4" providerId="ADAL" clId="{0863F547-37B5-4EEB-B0EF-D07D513285B4}" dt="2023-04-06T22:52:53.623" v="86" actId="26606"/>
          <ac:spMkLst>
            <pc:docMk/>
            <pc:sldMk cId="2951020259" sldId="283"/>
            <ac:spMk id="39" creationId="{D4974D33-8DC5-464E-8C6D-BE58F0669C17}"/>
          </ac:spMkLst>
        </pc:spChg>
        <pc:picChg chg="mod">
          <ac:chgData name="Mike Nguyen" userId="6d8a00aa-e582-4338-9176-f36e2b6c16f4" providerId="ADAL" clId="{0863F547-37B5-4EEB-B0EF-D07D513285B4}" dt="2023-04-06T22:52:53.623" v="86" actId="26606"/>
          <ac:picMkLst>
            <pc:docMk/>
            <pc:sldMk cId="2951020259" sldId="283"/>
            <ac:picMk id="32" creationId="{F3047D72-2DAB-0528-DDDA-80DC0F9096DC}"/>
          </ac:picMkLst>
        </pc:picChg>
      </pc:sldChg>
      <pc:sldChg chg="modNotesTx">
        <pc:chgData name="Mike Nguyen" userId="6d8a00aa-e582-4338-9176-f36e2b6c16f4" providerId="ADAL" clId="{0863F547-37B5-4EEB-B0EF-D07D513285B4}" dt="2023-04-06T22:54:55.651" v="89" actId="20577"/>
        <pc:sldMkLst>
          <pc:docMk/>
          <pc:sldMk cId="1852577118" sldId="301"/>
        </pc:sldMkLst>
      </pc:sldChg>
      <pc:sldChg chg="mod modShow">
        <pc:chgData name="Mike Nguyen" userId="6d8a00aa-e582-4338-9176-f36e2b6c16f4" providerId="ADAL" clId="{0863F547-37B5-4EEB-B0EF-D07D513285B4}" dt="2023-04-06T22:44:46.962" v="36" actId="729"/>
        <pc:sldMkLst>
          <pc:docMk/>
          <pc:sldMk cId="1590906578" sldId="303"/>
        </pc:sldMkLst>
      </pc:sldChg>
      <pc:sldChg chg="modNotesTx">
        <pc:chgData name="Mike Nguyen" userId="6d8a00aa-e582-4338-9176-f36e2b6c16f4" providerId="ADAL" clId="{0863F547-37B5-4EEB-B0EF-D07D513285B4}" dt="2023-04-17T20:48:11.442" v="848" actId="20577"/>
        <pc:sldMkLst>
          <pc:docMk/>
          <pc:sldMk cId="3832585436" sldId="315"/>
        </pc:sldMkLst>
      </pc:sldChg>
      <pc:sldChg chg="modNotesTx">
        <pc:chgData name="Mike Nguyen" userId="6d8a00aa-e582-4338-9176-f36e2b6c16f4" providerId="ADAL" clId="{0863F547-37B5-4EEB-B0EF-D07D513285B4}" dt="2023-04-07T00:12:18.016" v="403" actId="20577"/>
        <pc:sldMkLst>
          <pc:docMk/>
          <pc:sldMk cId="925218752" sldId="316"/>
        </pc:sldMkLst>
      </pc:sldChg>
      <pc:sldChg chg="modSp modNotesTx">
        <pc:chgData name="Mike Nguyen" userId="6d8a00aa-e582-4338-9176-f36e2b6c16f4" providerId="ADAL" clId="{0863F547-37B5-4EEB-B0EF-D07D513285B4}" dt="2023-04-07T00:23:12.105" v="798" actId="20577"/>
        <pc:sldMkLst>
          <pc:docMk/>
          <pc:sldMk cId="1392089547" sldId="320"/>
        </pc:sldMkLst>
        <pc:spChg chg="mod">
          <ac:chgData name="Mike Nguyen" userId="6d8a00aa-e582-4338-9176-f36e2b6c16f4" providerId="ADAL" clId="{0863F547-37B5-4EEB-B0EF-D07D513285B4}" dt="2023-04-07T00:22:43.837" v="793" actId="20577"/>
          <ac:spMkLst>
            <pc:docMk/>
            <pc:sldMk cId="1392089547" sldId="320"/>
            <ac:spMk id="3" creationId="{45B1E3FB-7347-7541-C4EA-97D5F81D5E67}"/>
          </ac:spMkLst>
        </pc:spChg>
      </pc:sldChg>
      <pc:sldChg chg="addSp delSp modSp mod modNotesTx">
        <pc:chgData name="Mike Nguyen" userId="6d8a00aa-e582-4338-9176-f36e2b6c16f4" providerId="ADAL" clId="{0863F547-37B5-4EEB-B0EF-D07D513285B4}" dt="2023-04-06T22:51:12.195" v="84" actId="478"/>
        <pc:sldMkLst>
          <pc:docMk/>
          <pc:sldMk cId="1169612887" sldId="327"/>
        </pc:sldMkLst>
        <pc:spChg chg="add del mod">
          <ac:chgData name="Mike Nguyen" userId="6d8a00aa-e582-4338-9176-f36e2b6c16f4" providerId="ADAL" clId="{0863F547-37B5-4EEB-B0EF-D07D513285B4}" dt="2023-04-06T22:51:12.195" v="84" actId="478"/>
          <ac:spMkLst>
            <pc:docMk/>
            <pc:sldMk cId="1169612887" sldId="327"/>
            <ac:spMk id="4" creationId="{EF4BD6A5-C6A2-F991-F0FE-362A7F5E7758}"/>
          </ac:spMkLst>
        </pc:spChg>
        <pc:picChg chg="add del mod">
          <ac:chgData name="Mike Nguyen" userId="6d8a00aa-e582-4338-9176-f36e2b6c16f4" providerId="ADAL" clId="{0863F547-37B5-4EEB-B0EF-D07D513285B4}" dt="2023-04-06T22:50:27.744" v="72" actId="478"/>
          <ac:picMkLst>
            <pc:docMk/>
            <pc:sldMk cId="1169612887" sldId="327"/>
            <ac:picMk id="3" creationId="{2D4F9A56-5954-309A-72BA-71BA73759FFE}"/>
          </ac:picMkLst>
        </pc:picChg>
      </pc:sldChg>
      <pc:sldChg chg="modNotesTx">
        <pc:chgData name="Mike Nguyen" userId="6d8a00aa-e582-4338-9176-f36e2b6c16f4" providerId="ADAL" clId="{0863F547-37B5-4EEB-B0EF-D07D513285B4}" dt="2023-04-06T22:47:43.540" v="66" actId="20577"/>
        <pc:sldMkLst>
          <pc:docMk/>
          <pc:sldMk cId="607167930" sldId="328"/>
        </pc:sldMkLst>
      </pc:sldChg>
      <pc:sldChg chg="modAnim">
        <pc:chgData name="Mike Nguyen" userId="6d8a00aa-e582-4338-9176-f36e2b6c16f4" providerId="ADAL" clId="{0863F547-37B5-4EEB-B0EF-D07D513285B4}" dt="2023-04-07T00:23:58.209" v="800"/>
        <pc:sldMkLst>
          <pc:docMk/>
          <pc:sldMk cId="1626806486" sldId="331"/>
        </pc:sldMkLst>
      </pc:sldChg>
      <pc:sldChg chg="modSp mod modNotesTx">
        <pc:chgData name="Mike Nguyen" userId="6d8a00aa-e582-4338-9176-f36e2b6c16f4" providerId="ADAL" clId="{0863F547-37B5-4EEB-B0EF-D07D513285B4}" dt="2023-04-17T20:50:12.307" v="987" actId="1582"/>
        <pc:sldMkLst>
          <pc:docMk/>
          <pc:sldMk cId="422663405" sldId="339"/>
        </pc:sldMkLst>
        <pc:cxnChg chg="mod">
          <ac:chgData name="Mike Nguyen" userId="6d8a00aa-e582-4338-9176-f36e2b6c16f4" providerId="ADAL" clId="{0863F547-37B5-4EEB-B0EF-D07D513285B4}" dt="2023-04-17T20:50:12.307" v="987" actId="1582"/>
          <ac:cxnSpMkLst>
            <pc:docMk/>
            <pc:sldMk cId="422663405" sldId="339"/>
            <ac:cxnSpMk id="25" creationId="{209D3502-7127-5C19-3BFC-B53EEE15BCAB}"/>
          </ac:cxnSpMkLst>
        </pc:cxnChg>
        <pc:cxnChg chg="mod">
          <ac:chgData name="Mike Nguyen" userId="6d8a00aa-e582-4338-9176-f36e2b6c16f4" providerId="ADAL" clId="{0863F547-37B5-4EEB-B0EF-D07D513285B4}" dt="2023-04-17T20:50:12.307" v="987" actId="1582"/>
          <ac:cxnSpMkLst>
            <pc:docMk/>
            <pc:sldMk cId="422663405" sldId="339"/>
            <ac:cxnSpMk id="26" creationId="{B8F9B2E6-22B4-0C26-CB98-F78D84626DFE}"/>
          </ac:cxnSpMkLst>
        </pc:cxnChg>
        <pc:cxnChg chg="mod">
          <ac:chgData name="Mike Nguyen" userId="6d8a00aa-e582-4338-9176-f36e2b6c16f4" providerId="ADAL" clId="{0863F547-37B5-4EEB-B0EF-D07D513285B4}" dt="2023-04-17T20:50:12.307" v="987" actId="1582"/>
          <ac:cxnSpMkLst>
            <pc:docMk/>
            <pc:sldMk cId="422663405" sldId="339"/>
            <ac:cxnSpMk id="62" creationId="{642C30B4-3251-6965-9C3B-CA73D040DFF5}"/>
          </ac:cxnSpMkLst>
        </pc:cxnChg>
        <pc:cxnChg chg="mod">
          <ac:chgData name="Mike Nguyen" userId="6d8a00aa-e582-4338-9176-f36e2b6c16f4" providerId="ADAL" clId="{0863F547-37B5-4EEB-B0EF-D07D513285B4}" dt="2023-04-17T20:50:12.307" v="987" actId="1582"/>
          <ac:cxnSpMkLst>
            <pc:docMk/>
            <pc:sldMk cId="422663405" sldId="339"/>
            <ac:cxnSpMk id="66" creationId="{93E079B5-2C5C-E3CC-8B47-716556548EF3}"/>
          </ac:cxnSpMkLst>
        </pc:cxnChg>
      </pc:sldChg>
      <pc:sldChg chg="addSp delSp modSp mod modNotesTx">
        <pc:chgData name="Mike Nguyen" userId="6d8a00aa-e582-4338-9176-f36e2b6c16f4" providerId="ADAL" clId="{0863F547-37B5-4EEB-B0EF-D07D513285B4}" dt="2023-04-17T20:49:40.353" v="986" actId="1582"/>
        <pc:sldMkLst>
          <pc:docMk/>
          <pc:sldMk cId="2995184068" sldId="340"/>
        </pc:sldMkLst>
        <pc:cxnChg chg="del mod">
          <ac:chgData name="Mike Nguyen" userId="6d8a00aa-e582-4338-9176-f36e2b6c16f4" providerId="ADAL" clId="{0863F547-37B5-4EEB-B0EF-D07D513285B4}" dt="2023-04-17T20:49:18.219" v="983" actId="478"/>
          <ac:cxnSpMkLst>
            <pc:docMk/>
            <pc:sldMk cId="2995184068" sldId="340"/>
            <ac:cxnSpMk id="3" creationId="{690AEF1D-8585-03D6-55BC-32A9E9726AD8}"/>
          </ac:cxnSpMkLst>
        </pc:cxnChg>
        <pc:cxnChg chg="add mod">
          <ac:chgData name="Mike Nguyen" userId="6d8a00aa-e582-4338-9176-f36e2b6c16f4" providerId="ADAL" clId="{0863F547-37B5-4EEB-B0EF-D07D513285B4}" dt="2023-04-17T20:49:40.353" v="986" actId="1582"/>
          <ac:cxnSpMkLst>
            <pc:docMk/>
            <pc:sldMk cId="2995184068" sldId="340"/>
            <ac:cxnSpMk id="8" creationId="{8F0B6C6E-1BB7-0A2E-CE6E-9BA21E9CDB38}"/>
          </ac:cxnSpMkLst>
        </pc:cxnChg>
        <pc:cxnChg chg="mod">
          <ac:chgData name="Mike Nguyen" userId="6d8a00aa-e582-4338-9176-f36e2b6c16f4" providerId="ADAL" clId="{0863F547-37B5-4EEB-B0EF-D07D513285B4}" dt="2023-04-17T20:49:40.353" v="986" actId="1582"/>
          <ac:cxnSpMkLst>
            <pc:docMk/>
            <pc:sldMk cId="2995184068" sldId="340"/>
            <ac:cxnSpMk id="25" creationId="{209D3502-7127-5C19-3BFC-B53EEE15BCAB}"/>
          </ac:cxnSpMkLst>
        </pc:cxnChg>
        <pc:cxnChg chg="mod">
          <ac:chgData name="Mike Nguyen" userId="6d8a00aa-e582-4338-9176-f36e2b6c16f4" providerId="ADAL" clId="{0863F547-37B5-4EEB-B0EF-D07D513285B4}" dt="2023-04-17T20:49:40.353" v="986" actId="1582"/>
          <ac:cxnSpMkLst>
            <pc:docMk/>
            <pc:sldMk cId="2995184068" sldId="340"/>
            <ac:cxnSpMk id="26" creationId="{B8F9B2E6-22B4-0C26-CB98-F78D84626DFE}"/>
          </ac:cxnSpMkLst>
        </pc:cxnChg>
      </pc:sldChg>
      <pc:sldChg chg="modSp mod modNotesTx">
        <pc:chgData name="Mike Nguyen" userId="6d8a00aa-e582-4338-9176-f36e2b6c16f4" providerId="ADAL" clId="{0863F547-37B5-4EEB-B0EF-D07D513285B4}" dt="2023-04-17T20:51:22.914" v="994" actId="1582"/>
        <pc:sldMkLst>
          <pc:docMk/>
          <pc:sldMk cId="1887285733" sldId="344"/>
        </pc:sldMkLst>
        <pc:cxnChg chg="mod">
          <ac:chgData name="Mike Nguyen" userId="6d8a00aa-e582-4338-9176-f36e2b6c16f4" providerId="ADAL" clId="{0863F547-37B5-4EEB-B0EF-D07D513285B4}" dt="2023-04-17T20:51:22.914" v="994" actId="1582"/>
          <ac:cxnSpMkLst>
            <pc:docMk/>
            <pc:sldMk cId="1887285733" sldId="344"/>
            <ac:cxnSpMk id="25" creationId="{209D3502-7127-5C19-3BFC-B53EEE15BCAB}"/>
          </ac:cxnSpMkLst>
        </pc:cxnChg>
        <pc:cxnChg chg="mod">
          <ac:chgData name="Mike Nguyen" userId="6d8a00aa-e582-4338-9176-f36e2b6c16f4" providerId="ADAL" clId="{0863F547-37B5-4EEB-B0EF-D07D513285B4}" dt="2023-04-17T20:51:22.914" v="994" actId="1582"/>
          <ac:cxnSpMkLst>
            <pc:docMk/>
            <pc:sldMk cId="1887285733" sldId="344"/>
            <ac:cxnSpMk id="26" creationId="{B8F9B2E6-22B4-0C26-CB98-F78D84626DFE}"/>
          </ac:cxnSpMkLst>
        </pc:cxnChg>
        <pc:cxnChg chg="mod">
          <ac:chgData name="Mike Nguyen" userId="6d8a00aa-e582-4338-9176-f36e2b6c16f4" providerId="ADAL" clId="{0863F547-37B5-4EEB-B0EF-D07D513285B4}" dt="2023-04-17T20:51:22.914" v="994" actId="1582"/>
          <ac:cxnSpMkLst>
            <pc:docMk/>
            <pc:sldMk cId="1887285733" sldId="344"/>
            <ac:cxnSpMk id="33" creationId="{64DFDDA4-0707-13D6-5B91-59CAF88B4958}"/>
          </ac:cxnSpMkLst>
        </pc:cxnChg>
        <pc:cxnChg chg="mod">
          <ac:chgData name="Mike Nguyen" userId="6d8a00aa-e582-4338-9176-f36e2b6c16f4" providerId="ADAL" clId="{0863F547-37B5-4EEB-B0EF-D07D513285B4}" dt="2023-04-17T20:51:22.914" v="994" actId="1582"/>
          <ac:cxnSpMkLst>
            <pc:docMk/>
            <pc:sldMk cId="1887285733" sldId="344"/>
            <ac:cxnSpMk id="36" creationId="{A0BCB518-1E55-D347-DD84-1C754284364D}"/>
          </ac:cxnSpMkLst>
        </pc:cxnChg>
      </pc:sldChg>
      <pc:sldChg chg="modSp mod modAnim modNotesTx">
        <pc:chgData name="Mike Nguyen" userId="6d8a00aa-e582-4338-9176-f36e2b6c16f4" providerId="ADAL" clId="{0863F547-37B5-4EEB-B0EF-D07D513285B4}" dt="2023-04-17T21:10:16.711" v="1296" actId="20577"/>
        <pc:sldMkLst>
          <pc:docMk/>
          <pc:sldMk cId="2676390770" sldId="345"/>
        </pc:sldMkLst>
        <pc:cxnChg chg="mod">
          <ac:chgData name="Mike Nguyen" userId="6d8a00aa-e582-4338-9176-f36e2b6c16f4" providerId="ADAL" clId="{0863F547-37B5-4EEB-B0EF-D07D513285B4}" dt="2023-04-17T20:51:08.317" v="992" actId="1582"/>
          <ac:cxnSpMkLst>
            <pc:docMk/>
            <pc:sldMk cId="2676390770" sldId="345"/>
            <ac:cxnSpMk id="19" creationId="{08D65D59-9FBB-1EE5-2B23-BBE48FE69BC8}"/>
          </ac:cxnSpMkLst>
        </pc:cxnChg>
        <pc:cxnChg chg="mod">
          <ac:chgData name="Mike Nguyen" userId="6d8a00aa-e582-4338-9176-f36e2b6c16f4" providerId="ADAL" clId="{0863F547-37B5-4EEB-B0EF-D07D513285B4}" dt="2023-04-17T20:51:08.317" v="992" actId="1582"/>
          <ac:cxnSpMkLst>
            <pc:docMk/>
            <pc:sldMk cId="2676390770" sldId="345"/>
            <ac:cxnSpMk id="20" creationId="{20D80FB3-EEE3-B7F3-70D6-62A391FBB2B9}"/>
          </ac:cxnSpMkLst>
        </pc:cxnChg>
        <pc:cxnChg chg="mod">
          <ac:chgData name="Mike Nguyen" userId="6d8a00aa-e582-4338-9176-f36e2b6c16f4" providerId="ADAL" clId="{0863F547-37B5-4EEB-B0EF-D07D513285B4}" dt="2023-04-17T20:51:08.317" v="992" actId="1582"/>
          <ac:cxnSpMkLst>
            <pc:docMk/>
            <pc:sldMk cId="2676390770" sldId="345"/>
            <ac:cxnSpMk id="25" creationId="{209D3502-7127-5C19-3BFC-B53EEE15BCAB}"/>
          </ac:cxnSpMkLst>
        </pc:cxnChg>
        <pc:cxnChg chg="mod">
          <ac:chgData name="Mike Nguyen" userId="6d8a00aa-e582-4338-9176-f36e2b6c16f4" providerId="ADAL" clId="{0863F547-37B5-4EEB-B0EF-D07D513285B4}" dt="2023-04-17T20:51:08.317" v="992" actId="1582"/>
          <ac:cxnSpMkLst>
            <pc:docMk/>
            <pc:sldMk cId="2676390770" sldId="345"/>
            <ac:cxnSpMk id="26" creationId="{B8F9B2E6-22B4-0C26-CB98-F78D84626DFE}"/>
          </ac:cxnSpMkLst>
        </pc:cxnChg>
      </pc:sldChg>
      <pc:sldChg chg="modSp mod">
        <pc:chgData name="Mike Nguyen" userId="6d8a00aa-e582-4338-9176-f36e2b6c16f4" providerId="ADAL" clId="{0863F547-37B5-4EEB-B0EF-D07D513285B4}" dt="2023-04-17T20:50:31.778" v="990" actId="208"/>
        <pc:sldMkLst>
          <pc:docMk/>
          <pc:sldMk cId="3737064129" sldId="346"/>
        </pc:sldMkLst>
        <pc:cxnChg chg="mod">
          <ac:chgData name="Mike Nguyen" userId="6d8a00aa-e582-4338-9176-f36e2b6c16f4" providerId="ADAL" clId="{0863F547-37B5-4EEB-B0EF-D07D513285B4}" dt="2023-04-17T20:50:31.778" v="990" actId="208"/>
          <ac:cxnSpMkLst>
            <pc:docMk/>
            <pc:sldMk cId="3737064129" sldId="346"/>
            <ac:cxnSpMk id="19" creationId="{08D65D59-9FBB-1EE5-2B23-BBE48FE69BC8}"/>
          </ac:cxnSpMkLst>
        </pc:cxnChg>
        <pc:cxnChg chg="mod">
          <ac:chgData name="Mike Nguyen" userId="6d8a00aa-e582-4338-9176-f36e2b6c16f4" providerId="ADAL" clId="{0863F547-37B5-4EEB-B0EF-D07D513285B4}" dt="2023-04-17T20:50:31.778" v="990" actId="208"/>
          <ac:cxnSpMkLst>
            <pc:docMk/>
            <pc:sldMk cId="3737064129" sldId="346"/>
            <ac:cxnSpMk id="20" creationId="{20D80FB3-EEE3-B7F3-70D6-62A391FBB2B9}"/>
          </ac:cxnSpMkLst>
        </pc:cxnChg>
        <pc:cxnChg chg="mod">
          <ac:chgData name="Mike Nguyen" userId="6d8a00aa-e582-4338-9176-f36e2b6c16f4" providerId="ADAL" clId="{0863F547-37B5-4EEB-B0EF-D07D513285B4}" dt="2023-04-17T20:50:31.778" v="990" actId="208"/>
          <ac:cxnSpMkLst>
            <pc:docMk/>
            <pc:sldMk cId="3737064129" sldId="346"/>
            <ac:cxnSpMk id="25" creationId="{209D3502-7127-5C19-3BFC-B53EEE15BCAB}"/>
          </ac:cxnSpMkLst>
        </pc:cxnChg>
        <pc:cxnChg chg="mod">
          <ac:chgData name="Mike Nguyen" userId="6d8a00aa-e582-4338-9176-f36e2b6c16f4" providerId="ADAL" clId="{0863F547-37B5-4EEB-B0EF-D07D513285B4}" dt="2023-04-17T20:50:31.778" v="990" actId="208"/>
          <ac:cxnSpMkLst>
            <pc:docMk/>
            <pc:sldMk cId="3737064129" sldId="346"/>
            <ac:cxnSpMk id="26" creationId="{B8F9B2E6-22B4-0C26-CB98-F78D84626DFE}"/>
          </ac:cxnSpMkLst>
        </pc:cxnChg>
        <pc:cxnChg chg="mod">
          <ac:chgData name="Mike Nguyen" userId="6d8a00aa-e582-4338-9176-f36e2b6c16f4" providerId="ADAL" clId="{0863F547-37B5-4EEB-B0EF-D07D513285B4}" dt="2023-04-17T20:50:31.778" v="990" actId="208"/>
          <ac:cxnSpMkLst>
            <pc:docMk/>
            <pc:sldMk cId="3737064129" sldId="346"/>
            <ac:cxnSpMk id="33" creationId="{64DFDDA4-0707-13D6-5B91-59CAF88B4958}"/>
          </ac:cxnSpMkLst>
        </pc:cxnChg>
        <pc:cxnChg chg="mod">
          <ac:chgData name="Mike Nguyen" userId="6d8a00aa-e582-4338-9176-f36e2b6c16f4" providerId="ADAL" clId="{0863F547-37B5-4EEB-B0EF-D07D513285B4}" dt="2023-04-17T20:50:31.778" v="990" actId="208"/>
          <ac:cxnSpMkLst>
            <pc:docMk/>
            <pc:sldMk cId="3737064129" sldId="346"/>
            <ac:cxnSpMk id="36" creationId="{A0BCB518-1E55-D347-DD84-1C754284364D}"/>
          </ac:cxnSpMkLst>
        </pc:cxnChg>
      </pc:sldChg>
      <pc:sldChg chg="modSp mod">
        <pc:chgData name="Mike Nguyen" userId="6d8a00aa-e582-4338-9176-f36e2b6c16f4" providerId="ADAL" clId="{0863F547-37B5-4EEB-B0EF-D07D513285B4}" dt="2023-04-17T20:51:14.252" v="993" actId="1582"/>
        <pc:sldMkLst>
          <pc:docMk/>
          <pc:sldMk cId="448082236" sldId="347"/>
        </pc:sldMkLst>
        <pc:cxnChg chg="mod">
          <ac:chgData name="Mike Nguyen" userId="6d8a00aa-e582-4338-9176-f36e2b6c16f4" providerId="ADAL" clId="{0863F547-37B5-4EEB-B0EF-D07D513285B4}" dt="2023-04-17T20:51:14.252" v="993" actId="1582"/>
          <ac:cxnSpMkLst>
            <pc:docMk/>
            <pc:sldMk cId="448082236" sldId="347"/>
            <ac:cxnSpMk id="11" creationId="{BE367C59-4C2D-F3B8-EC21-1C25BF9B15AD}"/>
          </ac:cxnSpMkLst>
        </pc:cxnChg>
      </pc:sldChg>
      <pc:sldChg chg="modSp mod">
        <pc:chgData name="Mike Nguyen" userId="6d8a00aa-e582-4338-9176-f36e2b6c16f4" providerId="ADAL" clId="{0863F547-37B5-4EEB-B0EF-D07D513285B4}" dt="2023-04-17T20:50:44.804" v="991" actId="1582"/>
        <pc:sldMkLst>
          <pc:docMk/>
          <pc:sldMk cId="2027147019" sldId="348"/>
        </pc:sldMkLst>
        <pc:cxnChg chg="mod">
          <ac:chgData name="Mike Nguyen" userId="6d8a00aa-e582-4338-9176-f36e2b6c16f4" providerId="ADAL" clId="{0863F547-37B5-4EEB-B0EF-D07D513285B4}" dt="2023-04-17T20:50:44.804" v="991" actId="1582"/>
          <ac:cxnSpMkLst>
            <pc:docMk/>
            <pc:sldMk cId="2027147019" sldId="348"/>
            <ac:cxnSpMk id="20" creationId="{20D80FB3-EEE3-B7F3-70D6-62A391FBB2B9}"/>
          </ac:cxnSpMkLst>
        </pc:cxnChg>
      </pc:sldChg>
      <pc:sldChg chg="modSp mod modAnim modNotesTx">
        <pc:chgData name="Mike Nguyen" userId="6d8a00aa-e582-4338-9176-f36e2b6c16f4" providerId="ADAL" clId="{0863F547-37B5-4EEB-B0EF-D07D513285B4}" dt="2023-04-17T20:48:49.427" v="982" actId="20577"/>
        <pc:sldMkLst>
          <pc:docMk/>
          <pc:sldMk cId="3717953766" sldId="354"/>
        </pc:sldMkLst>
        <pc:picChg chg="mod">
          <ac:chgData name="Mike Nguyen" userId="6d8a00aa-e582-4338-9176-f36e2b6c16f4" providerId="ADAL" clId="{0863F547-37B5-4EEB-B0EF-D07D513285B4}" dt="2023-04-07T00:09:25.195" v="388" actId="14826"/>
          <ac:picMkLst>
            <pc:docMk/>
            <pc:sldMk cId="3717953766" sldId="354"/>
            <ac:picMk id="5" creationId="{245B1308-460A-BC3A-61F5-59E7B4FD24AA}"/>
          </ac:picMkLst>
        </pc:picChg>
      </pc:sldChg>
      <pc:sldChg chg="modNotesTx">
        <pc:chgData name="Mike Nguyen" userId="6d8a00aa-e582-4338-9176-f36e2b6c16f4" providerId="ADAL" clId="{0863F547-37B5-4EEB-B0EF-D07D513285B4}" dt="2023-04-07T00:16:32.362" v="700" actId="20577"/>
        <pc:sldMkLst>
          <pc:docMk/>
          <pc:sldMk cId="1710831833" sldId="357"/>
        </pc:sldMkLst>
      </pc:sldChg>
      <pc:sldChg chg="mod modShow">
        <pc:chgData name="Mike Nguyen" userId="6d8a00aa-e582-4338-9176-f36e2b6c16f4" providerId="ADAL" clId="{0863F547-37B5-4EEB-B0EF-D07D513285B4}" dt="2023-04-07T00:17:02.918" v="701" actId="729"/>
        <pc:sldMkLst>
          <pc:docMk/>
          <pc:sldMk cId="4111819624" sldId="358"/>
        </pc:sldMkLst>
      </pc:sldChg>
      <pc:sldChg chg="modSp mod">
        <pc:chgData name="Mike Nguyen" userId="6d8a00aa-e582-4338-9176-f36e2b6c16f4" providerId="ADAL" clId="{0863F547-37B5-4EEB-B0EF-D07D513285B4}" dt="2023-04-07T00:20:23.271" v="782" actId="2165"/>
        <pc:sldMkLst>
          <pc:docMk/>
          <pc:sldMk cId="3709703652" sldId="366"/>
        </pc:sldMkLst>
        <pc:graphicFrameChg chg="mod modGraphic">
          <ac:chgData name="Mike Nguyen" userId="6d8a00aa-e582-4338-9176-f36e2b6c16f4" providerId="ADAL" clId="{0863F547-37B5-4EEB-B0EF-D07D513285B4}" dt="2023-04-07T00:20:23.271" v="782" actId="2165"/>
          <ac:graphicFrameMkLst>
            <pc:docMk/>
            <pc:sldMk cId="3709703652" sldId="366"/>
            <ac:graphicFrameMk id="4" creationId="{EC6092DE-5F68-1D90-AB46-26CF4FA19DD9}"/>
          </ac:graphicFrameMkLst>
        </pc:graphicFrameChg>
      </pc:sldChg>
      <pc:sldChg chg="addSp modSp add mod modAnim">
        <pc:chgData name="Mike Nguyen" userId="6d8a00aa-e582-4338-9176-f36e2b6c16f4" providerId="ADAL" clId="{0863F547-37B5-4EEB-B0EF-D07D513285B4}" dt="2023-04-07T00:21:49.745" v="791"/>
        <pc:sldMkLst>
          <pc:docMk/>
          <pc:sldMk cId="289182926" sldId="367"/>
        </pc:sldMkLst>
        <pc:spChg chg="add mod">
          <ac:chgData name="Mike Nguyen" userId="6d8a00aa-e582-4338-9176-f36e2b6c16f4" providerId="ADAL" clId="{0863F547-37B5-4EEB-B0EF-D07D513285B4}" dt="2023-04-07T00:21:46.934" v="790" actId="1582"/>
          <ac:spMkLst>
            <pc:docMk/>
            <pc:sldMk cId="289182926" sldId="367"/>
            <ac:spMk id="3" creationId="{380144D5-26F9-4CAF-ABED-8CC5F11B35CB}"/>
          </ac:spMkLst>
        </pc:spChg>
        <pc:graphicFrameChg chg="modGraphic">
          <ac:chgData name="Mike Nguyen" userId="6d8a00aa-e582-4338-9176-f36e2b6c16f4" providerId="ADAL" clId="{0863F547-37B5-4EEB-B0EF-D07D513285B4}" dt="2023-04-07T00:20:29.329" v="783" actId="2165"/>
          <ac:graphicFrameMkLst>
            <pc:docMk/>
            <pc:sldMk cId="289182926" sldId="367"/>
            <ac:graphicFrameMk id="4" creationId="{EC6092DE-5F68-1D90-AB46-26CF4FA19DD9}"/>
          </ac:graphicFrameMkLst>
        </pc:graphicFrameChg>
      </pc:sldChg>
      <pc:sldChg chg="addSp delSp add del setBg delDesignElem">
        <pc:chgData name="Mike Nguyen" userId="6d8a00aa-e582-4338-9176-f36e2b6c16f4" providerId="ADAL" clId="{0863F547-37B5-4EEB-B0EF-D07D513285B4}" dt="2023-04-07T00:20:00.367" v="777"/>
        <pc:sldMkLst>
          <pc:docMk/>
          <pc:sldMk cId="1791879603" sldId="367"/>
        </pc:sldMkLst>
        <pc:spChg chg="add del">
          <ac:chgData name="Mike Nguyen" userId="6d8a00aa-e582-4338-9176-f36e2b6c16f4" providerId="ADAL" clId="{0863F547-37B5-4EEB-B0EF-D07D513285B4}" dt="2023-04-07T00:20:00.367" v="777"/>
          <ac:spMkLst>
            <pc:docMk/>
            <pc:sldMk cId="1791879603" sldId="367"/>
            <ac:spMk id="9" creationId="{C1A1C5D3-C053-4EE9-BE1A-419B6E27CCAE}"/>
          </ac:spMkLst>
        </pc:spChg>
        <pc:spChg chg="add del">
          <ac:chgData name="Mike Nguyen" userId="6d8a00aa-e582-4338-9176-f36e2b6c16f4" providerId="ADAL" clId="{0863F547-37B5-4EEB-B0EF-D07D513285B4}" dt="2023-04-07T00:20:00.367" v="777"/>
          <ac:spMkLst>
            <pc:docMk/>
            <pc:sldMk cId="1791879603" sldId="367"/>
            <ac:spMk id="11" creationId="{A3473CF9-37EB-43E7-89EF-D2D1C53D1DAC}"/>
          </ac:spMkLst>
        </pc:spChg>
        <pc:spChg chg="add del">
          <ac:chgData name="Mike Nguyen" userId="6d8a00aa-e582-4338-9176-f36e2b6c16f4" providerId="ADAL" clId="{0863F547-37B5-4EEB-B0EF-D07D513285B4}" dt="2023-04-07T00:20:00.367" v="777"/>
          <ac:spMkLst>
            <pc:docMk/>
            <pc:sldMk cId="1791879603" sldId="367"/>
            <ac:spMk id="13" creationId="{586B4EF9-43BA-4655-A6FF-1D8E21574C95}"/>
          </ac:spMkLst>
        </pc:spChg>
      </pc:sldChg>
      <pc:sldChg chg="addSp delSp add del setBg delDesignElem">
        <pc:chgData name="Mike Nguyen" userId="6d8a00aa-e582-4338-9176-f36e2b6c16f4" providerId="ADAL" clId="{0863F547-37B5-4EEB-B0EF-D07D513285B4}" dt="2023-04-07T00:19:30.758" v="774"/>
        <pc:sldMkLst>
          <pc:docMk/>
          <pc:sldMk cId="2077539374" sldId="367"/>
        </pc:sldMkLst>
        <pc:spChg chg="add del">
          <ac:chgData name="Mike Nguyen" userId="6d8a00aa-e582-4338-9176-f36e2b6c16f4" providerId="ADAL" clId="{0863F547-37B5-4EEB-B0EF-D07D513285B4}" dt="2023-04-07T00:19:30.758" v="774"/>
          <ac:spMkLst>
            <pc:docMk/>
            <pc:sldMk cId="2077539374" sldId="367"/>
            <ac:spMk id="9" creationId="{C1A1C5D3-C053-4EE9-BE1A-419B6E27CCAE}"/>
          </ac:spMkLst>
        </pc:spChg>
        <pc:spChg chg="add del">
          <ac:chgData name="Mike Nguyen" userId="6d8a00aa-e582-4338-9176-f36e2b6c16f4" providerId="ADAL" clId="{0863F547-37B5-4EEB-B0EF-D07D513285B4}" dt="2023-04-07T00:19:30.758" v="774"/>
          <ac:spMkLst>
            <pc:docMk/>
            <pc:sldMk cId="2077539374" sldId="367"/>
            <ac:spMk id="11" creationId="{A3473CF9-37EB-43E7-89EF-D2D1C53D1DAC}"/>
          </ac:spMkLst>
        </pc:spChg>
        <pc:spChg chg="add del">
          <ac:chgData name="Mike Nguyen" userId="6d8a00aa-e582-4338-9176-f36e2b6c16f4" providerId="ADAL" clId="{0863F547-37B5-4EEB-B0EF-D07D513285B4}" dt="2023-04-07T00:19:30.758" v="774"/>
          <ac:spMkLst>
            <pc:docMk/>
            <pc:sldMk cId="2077539374" sldId="367"/>
            <ac:spMk id="13" creationId="{586B4EF9-43BA-4655-A6FF-1D8E21574C95}"/>
          </ac:spMkLst>
        </pc:spChg>
      </pc:sldChg>
      <pc:sldChg chg="add">
        <pc:chgData name="Mike Nguyen" userId="6d8a00aa-e582-4338-9176-f36e2b6c16f4" providerId="ADAL" clId="{0863F547-37B5-4EEB-B0EF-D07D513285B4}" dt="2023-04-07T00:20:08.322" v="779" actId="2890"/>
        <pc:sldMkLst>
          <pc:docMk/>
          <pc:sldMk cId="122395461" sldId="368"/>
        </pc:sldMkLst>
      </pc:sldChg>
      <pc:sldChg chg="addSp delSp add del setBg delDesignElem">
        <pc:chgData name="Mike Nguyen" userId="6d8a00aa-e582-4338-9176-f36e2b6c16f4" providerId="ADAL" clId="{0863F547-37B5-4EEB-B0EF-D07D513285B4}" dt="2023-04-07T00:19:30.492" v="773"/>
        <pc:sldMkLst>
          <pc:docMk/>
          <pc:sldMk cId="2926218249" sldId="368"/>
        </pc:sldMkLst>
        <pc:spChg chg="add del">
          <ac:chgData name="Mike Nguyen" userId="6d8a00aa-e582-4338-9176-f36e2b6c16f4" providerId="ADAL" clId="{0863F547-37B5-4EEB-B0EF-D07D513285B4}" dt="2023-04-07T00:19:30.492" v="773"/>
          <ac:spMkLst>
            <pc:docMk/>
            <pc:sldMk cId="2926218249" sldId="368"/>
            <ac:spMk id="9" creationId="{C1A1C5D3-C053-4EE9-BE1A-419B6E27CCAE}"/>
          </ac:spMkLst>
        </pc:spChg>
        <pc:spChg chg="add del">
          <ac:chgData name="Mike Nguyen" userId="6d8a00aa-e582-4338-9176-f36e2b6c16f4" providerId="ADAL" clId="{0863F547-37B5-4EEB-B0EF-D07D513285B4}" dt="2023-04-07T00:19:30.492" v="773"/>
          <ac:spMkLst>
            <pc:docMk/>
            <pc:sldMk cId="2926218249" sldId="368"/>
            <ac:spMk id="11" creationId="{A3473CF9-37EB-43E7-89EF-D2D1C53D1DAC}"/>
          </ac:spMkLst>
        </pc:spChg>
        <pc:spChg chg="add del">
          <ac:chgData name="Mike Nguyen" userId="6d8a00aa-e582-4338-9176-f36e2b6c16f4" providerId="ADAL" clId="{0863F547-37B5-4EEB-B0EF-D07D513285B4}" dt="2023-04-07T00:19:30.492" v="773"/>
          <ac:spMkLst>
            <pc:docMk/>
            <pc:sldMk cId="2926218249" sldId="368"/>
            <ac:spMk id="13" creationId="{586B4EF9-43BA-4655-A6FF-1D8E21574C95}"/>
          </ac:spMkLst>
        </pc:spChg>
      </pc:sldChg>
      <pc:sldChg chg="modSp add mod">
        <pc:chgData name="Mike Nguyen" userId="6d8a00aa-e582-4338-9176-f36e2b6c16f4" providerId="ADAL" clId="{0863F547-37B5-4EEB-B0EF-D07D513285B4}" dt="2023-04-07T00:20:38.998" v="785" actId="2165"/>
        <pc:sldMkLst>
          <pc:docMk/>
          <pc:sldMk cId="1655189464" sldId="369"/>
        </pc:sldMkLst>
        <pc:graphicFrameChg chg="modGraphic">
          <ac:chgData name="Mike Nguyen" userId="6d8a00aa-e582-4338-9176-f36e2b6c16f4" providerId="ADAL" clId="{0863F547-37B5-4EEB-B0EF-D07D513285B4}" dt="2023-04-07T00:20:38.998" v="785" actId="2165"/>
          <ac:graphicFrameMkLst>
            <pc:docMk/>
            <pc:sldMk cId="1655189464" sldId="369"/>
            <ac:graphicFrameMk id="4" creationId="{EC6092DE-5F68-1D90-AB46-26CF4FA19DD9}"/>
          </ac:graphicFrameMkLst>
        </pc:graphicFrameChg>
      </pc:sldChg>
      <pc:sldChg chg="modSp add mod">
        <pc:chgData name="Mike Nguyen" userId="6d8a00aa-e582-4338-9176-f36e2b6c16f4" providerId="ADAL" clId="{0863F547-37B5-4EEB-B0EF-D07D513285B4}" dt="2023-04-07T00:20:34.341" v="784" actId="2165"/>
        <pc:sldMkLst>
          <pc:docMk/>
          <pc:sldMk cId="4060859347" sldId="370"/>
        </pc:sldMkLst>
        <pc:graphicFrameChg chg="modGraphic">
          <ac:chgData name="Mike Nguyen" userId="6d8a00aa-e582-4338-9176-f36e2b6c16f4" providerId="ADAL" clId="{0863F547-37B5-4EEB-B0EF-D07D513285B4}" dt="2023-04-07T00:20:34.341" v="784" actId="2165"/>
          <ac:graphicFrameMkLst>
            <pc:docMk/>
            <pc:sldMk cId="4060859347" sldId="370"/>
            <ac:graphicFrameMk id="4" creationId="{EC6092DE-5F68-1D90-AB46-26CF4FA19DD9}"/>
          </ac:graphicFrameMkLst>
        </pc:graphicFrameChg>
      </pc:sldChg>
    </pc:docChg>
  </pc:docChgLst>
  <pc:docChgLst>
    <pc:chgData name="Mike Nguyen" userId="6d8a00aa-e582-4338-9176-f36e2b6c16f4" providerId="ADAL" clId="{AEEBD202-FF87-4984-864D-141607CA487D}"/>
    <pc:docChg chg="undo custSel addSld delSld modSld sldOrd addSection modSection">
      <pc:chgData name="Mike Nguyen" userId="6d8a00aa-e582-4338-9176-f36e2b6c16f4" providerId="ADAL" clId="{AEEBD202-FF87-4984-864D-141607CA487D}" dt="2023-01-20T20:11:41.111" v="5989" actId="122"/>
      <pc:docMkLst>
        <pc:docMk/>
      </pc:docMkLst>
      <pc:sldChg chg="modSp mod">
        <pc:chgData name="Mike Nguyen" userId="6d8a00aa-e582-4338-9176-f36e2b6c16f4" providerId="ADAL" clId="{AEEBD202-FF87-4984-864D-141607CA487D}" dt="2023-01-20T19:46:33.232" v="5303"/>
        <pc:sldMkLst>
          <pc:docMk/>
          <pc:sldMk cId="2041069333" sldId="256"/>
        </pc:sldMkLst>
        <pc:spChg chg="mod">
          <ac:chgData name="Mike Nguyen" userId="6d8a00aa-e582-4338-9176-f36e2b6c16f4" providerId="ADAL" clId="{AEEBD202-FF87-4984-864D-141607CA487D}" dt="2023-01-20T19:46:33.232" v="5303"/>
          <ac:spMkLst>
            <pc:docMk/>
            <pc:sldMk cId="2041069333" sldId="256"/>
            <ac:spMk id="3" creationId="{2D2F61F7-07FE-8EF2-12B8-C4BA76A44EEC}"/>
          </ac:spMkLst>
        </pc:spChg>
      </pc:sldChg>
      <pc:sldChg chg="mod modShow">
        <pc:chgData name="Mike Nguyen" userId="6d8a00aa-e582-4338-9176-f36e2b6c16f4" providerId="ADAL" clId="{AEEBD202-FF87-4984-864D-141607CA487D}" dt="2023-01-20T19:40:41.220" v="5293" actId="729"/>
        <pc:sldMkLst>
          <pc:docMk/>
          <pc:sldMk cId="514244036" sldId="258"/>
        </pc:sldMkLst>
      </pc:sldChg>
      <pc:sldChg chg="mod modShow">
        <pc:chgData name="Mike Nguyen" userId="6d8a00aa-e582-4338-9176-f36e2b6c16f4" providerId="ADAL" clId="{AEEBD202-FF87-4984-864D-141607CA487D}" dt="2023-01-20T19:40:44.955" v="5294" actId="729"/>
        <pc:sldMkLst>
          <pc:docMk/>
          <pc:sldMk cId="405020233" sldId="260"/>
        </pc:sldMkLst>
      </pc:sldChg>
      <pc:sldChg chg="del">
        <pc:chgData name="Mike Nguyen" userId="6d8a00aa-e582-4338-9176-f36e2b6c16f4" providerId="ADAL" clId="{AEEBD202-FF87-4984-864D-141607CA487D}" dt="2023-01-20T17:52:49.182" v="3218" actId="2696"/>
        <pc:sldMkLst>
          <pc:docMk/>
          <pc:sldMk cId="1080535797" sldId="261"/>
        </pc:sldMkLst>
      </pc:sldChg>
      <pc:sldChg chg="add">
        <pc:chgData name="Mike Nguyen" userId="6d8a00aa-e582-4338-9176-f36e2b6c16f4" providerId="ADAL" clId="{AEEBD202-FF87-4984-864D-141607CA487D}" dt="2023-01-20T17:52:53.500" v="3221"/>
        <pc:sldMkLst>
          <pc:docMk/>
          <pc:sldMk cId="1479270117" sldId="261"/>
        </pc:sldMkLst>
      </pc:sldChg>
      <pc:sldChg chg="del">
        <pc:chgData name="Mike Nguyen" userId="6d8a00aa-e582-4338-9176-f36e2b6c16f4" providerId="ADAL" clId="{AEEBD202-FF87-4984-864D-141607CA487D}" dt="2023-01-20T16:01:20.610" v="1370" actId="47"/>
        <pc:sldMkLst>
          <pc:docMk/>
          <pc:sldMk cId="1354745757" sldId="270"/>
        </pc:sldMkLst>
      </pc:sldChg>
      <pc:sldChg chg="modSp modAnim">
        <pc:chgData name="Mike Nguyen" userId="6d8a00aa-e582-4338-9176-f36e2b6c16f4" providerId="ADAL" clId="{AEEBD202-FF87-4984-864D-141607CA487D}" dt="2023-01-20T20:04:17.201" v="5952" actId="20577"/>
        <pc:sldMkLst>
          <pc:docMk/>
          <pc:sldMk cId="2703331607" sldId="271"/>
        </pc:sldMkLst>
        <pc:spChg chg="mod">
          <ac:chgData name="Mike Nguyen" userId="6d8a00aa-e582-4338-9176-f36e2b6c16f4" providerId="ADAL" clId="{AEEBD202-FF87-4984-864D-141607CA487D}" dt="2023-01-20T20:04:17.201" v="5952" actId="20577"/>
          <ac:spMkLst>
            <pc:docMk/>
            <pc:sldMk cId="2703331607" sldId="271"/>
            <ac:spMk id="3" creationId="{EF7B56A1-26BA-D9DD-AA11-D0DA9DA3BEC9}"/>
          </ac:spMkLst>
        </pc:spChg>
      </pc:sldChg>
      <pc:sldChg chg="mod modShow">
        <pc:chgData name="Mike Nguyen" userId="6d8a00aa-e582-4338-9176-f36e2b6c16f4" providerId="ADAL" clId="{AEEBD202-FF87-4984-864D-141607CA487D}" dt="2023-01-20T19:40:41.220" v="5293" actId="729"/>
        <pc:sldMkLst>
          <pc:docMk/>
          <pc:sldMk cId="2068385007" sldId="273"/>
        </pc:sldMkLst>
      </pc:sldChg>
      <pc:sldChg chg="modSp modAnim">
        <pc:chgData name="Mike Nguyen" userId="6d8a00aa-e582-4338-9176-f36e2b6c16f4" providerId="ADAL" clId="{AEEBD202-FF87-4984-864D-141607CA487D}" dt="2023-01-20T19:41:47.064" v="5301" actId="20577"/>
        <pc:sldMkLst>
          <pc:docMk/>
          <pc:sldMk cId="2696511133" sldId="275"/>
        </pc:sldMkLst>
        <pc:spChg chg="mod">
          <ac:chgData name="Mike Nguyen" userId="6d8a00aa-e582-4338-9176-f36e2b6c16f4" providerId="ADAL" clId="{AEEBD202-FF87-4984-864D-141607CA487D}" dt="2023-01-20T19:41:47.064" v="5301" actId="20577"/>
          <ac:spMkLst>
            <pc:docMk/>
            <pc:sldMk cId="2696511133" sldId="275"/>
            <ac:spMk id="3" creationId="{7014EB04-E680-CDC2-7FC9-88E29375FD2D}"/>
          </ac:spMkLst>
        </pc:spChg>
      </pc:sldChg>
      <pc:sldChg chg="modSp add mod modShow">
        <pc:chgData name="Mike Nguyen" userId="6d8a00aa-e582-4338-9176-f36e2b6c16f4" providerId="ADAL" clId="{AEEBD202-FF87-4984-864D-141607CA487D}" dt="2023-01-20T17:59:03.030" v="3253" actId="1076"/>
        <pc:sldMkLst>
          <pc:docMk/>
          <pc:sldMk cId="1750229759" sldId="276"/>
        </pc:sldMkLst>
        <pc:spChg chg="mod">
          <ac:chgData name="Mike Nguyen" userId="6d8a00aa-e582-4338-9176-f36e2b6c16f4" providerId="ADAL" clId="{AEEBD202-FF87-4984-864D-141607CA487D}" dt="2023-01-20T17:55:12.075" v="3230" actId="113"/>
          <ac:spMkLst>
            <pc:docMk/>
            <pc:sldMk cId="1750229759" sldId="276"/>
            <ac:spMk id="3" creationId="{CD5F5549-C5B9-0101-BB66-752D767EAC3E}"/>
          </ac:spMkLst>
        </pc:spChg>
        <pc:spChg chg="mod">
          <ac:chgData name="Mike Nguyen" userId="6d8a00aa-e582-4338-9176-f36e2b6c16f4" providerId="ADAL" clId="{AEEBD202-FF87-4984-864D-141607CA487D}" dt="2023-01-20T17:58:41.952" v="3251" actId="1582"/>
          <ac:spMkLst>
            <pc:docMk/>
            <pc:sldMk cId="1750229759" sldId="276"/>
            <ac:spMk id="4" creationId="{E2157C85-16A9-C8F0-8433-986790D4BF4C}"/>
          </ac:spMkLst>
        </pc:spChg>
        <pc:spChg chg="mod">
          <ac:chgData name="Mike Nguyen" userId="6d8a00aa-e582-4338-9176-f36e2b6c16f4" providerId="ADAL" clId="{AEEBD202-FF87-4984-864D-141607CA487D}" dt="2023-01-20T17:58:41.952" v="3251" actId="1582"/>
          <ac:spMkLst>
            <pc:docMk/>
            <pc:sldMk cId="1750229759" sldId="276"/>
            <ac:spMk id="5" creationId="{2F79B26D-0033-5611-6FFD-289431B2EB3B}"/>
          </ac:spMkLst>
        </pc:spChg>
        <pc:spChg chg="mod">
          <ac:chgData name="Mike Nguyen" userId="6d8a00aa-e582-4338-9176-f36e2b6c16f4" providerId="ADAL" clId="{AEEBD202-FF87-4984-864D-141607CA487D}" dt="2023-01-20T17:58:41.952" v="3251" actId="1582"/>
          <ac:spMkLst>
            <pc:docMk/>
            <pc:sldMk cId="1750229759" sldId="276"/>
            <ac:spMk id="8" creationId="{C9E2049D-1053-64A9-6B4B-C347F72145E9}"/>
          </ac:spMkLst>
        </pc:spChg>
        <pc:spChg chg="mod">
          <ac:chgData name="Mike Nguyen" userId="6d8a00aa-e582-4338-9176-f36e2b6c16f4" providerId="ADAL" clId="{AEEBD202-FF87-4984-864D-141607CA487D}" dt="2023-01-20T17:58:41.952" v="3251" actId="1582"/>
          <ac:spMkLst>
            <pc:docMk/>
            <pc:sldMk cId="1750229759" sldId="276"/>
            <ac:spMk id="9" creationId="{235A1B21-E1BF-C374-DF5E-C885578062DC}"/>
          </ac:spMkLst>
        </pc:spChg>
        <pc:spChg chg="mod">
          <ac:chgData name="Mike Nguyen" userId="6d8a00aa-e582-4338-9176-f36e2b6c16f4" providerId="ADAL" clId="{AEEBD202-FF87-4984-864D-141607CA487D}" dt="2023-01-20T17:59:03.030" v="3253" actId="1076"/>
          <ac:spMkLst>
            <pc:docMk/>
            <pc:sldMk cId="1750229759" sldId="276"/>
            <ac:spMk id="15" creationId="{80C3F28D-D812-2A00-62B7-9A6961F2CB00}"/>
          </ac:spMkLst>
        </pc:spChg>
        <pc:spChg chg="mod">
          <ac:chgData name="Mike Nguyen" userId="6d8a00aa-e582-4338-9176-f36e2b6c16f4" providerId="ADAL" clId="{AEEBD202-FF87-4984-864D-141607CA487D}" dt="2023-01-20T17:56:25.145" v="3244" actId="1076"/>
          <ac:spMkLst>
            <pc:docMk/>
            <pc:sldMk cId="1750229759" sldId="276"/>
            <ac:spMk id="16" creationId="{2AB077C2-41D1-9005-F92E-3CC682369760}"/>
          </ac:spMkLst>
        </pc:spChg>
        <pc:spChg chg="mod">
          <ac:chgData name="Mike Nguyen" userId="6d8a00aa-e582-4338-9176-f36e2b6c16f4" providerId="ADAL" clId="{AEEBD202-FF87-4984-864D-141607CA487D}" dt="2023-01-20T17:56:20.543" v="3243" actId="1076"/>
          <ac:spMkLst>
            <pc:docMk/>
            <pc:sldMk cId="1750229759" sldId="276"/>
            <ac:spMk id="17" creationId="{204D3FD8-793E-A6E1-9361-0B7CCE58676B}"/>
          </ac:spMkLst>
        </pc:spChg>
        <pc:cxnChg chg="mod">
          <ac:chgData name="Mike Nguyen" userId="6d8a00aa-e582-4338-9176-f36e2b6c16f4" providerId="ADAL" clId="{AEEBD202-FF87-4984-864D-141607CA487D}" dt="2023-01-20T17:58:56.514" v="3252" actId="1582"/>
          <ac:cxnSpMkLst>
            <pc:docMk/>
            <pc:sldMk cId="1750229759" sldId="276"/>
            <ac:cxnSpMk id="7" creationId="{9B0613C9-4B54-D839-3880-93D0C3D8B594}"/>
          </ac:cxnSpMkLst>
        </pc:cxnChg>
        <pc:cxnChg chg="mod">
          <ac:chgData name="Mike Nguyen" userId="6d8a00aa-e582-4338-9176-f36e2b6c16f4" providerId="ADAL" clId="{AEEBD202-FF87-4984-864D-141607CA487D}" dt="2023-01-20T17:58:56.514" v="3252" actId="1582"/>
          <ac:cxnSpMkLst>
            <pc:docMk/>
            <pc:sldMk cId="1750229759" sldId="276"/>
            <ac:cxnSpMk id="11" creationId="{5F23A1CF-0DCC-9F07-7D36-185AF99CCCCE}"/>
          </ac:cxnSpMkLst>
        </pc:cxnChg>
        <pc:cxnChg chg="mod">
          <ac:chgData name="Mike Nguyen" userId="6d8a00aa-e582-4338-9176-f36e2b6c16f4" providerId="ADAL" clId="{AEEBD202-FF87-4984-864D-141607CA487D}" dt="2023-01-20T17:58:56.514" v="3252" actId="1582"/>
          <ac:cxnSpMkLst>
            <pc:docMk/>
            <pc:sldMk cId="1750229759" sldId="276"/>
            <ac:cxnSpMk id="12" creationId="{8CF4A58B-EDE4-3BCB-1E85-9F1FF51778FD}"/>
          </ac:cxnSpMkLst>
        </pc:cxnChg>
        <pc:cxnChg chg="mod">
          <ac:chgData name="Mike Nguyen" userId="6d8a00aa-e582-4338-9176-f36e2b6c16f4" providerId="ADAL" clId="{AEEBD202-FF87-4984-864D-141607CA487D}" dt="2023-01-20T17:58:56.514" v="3252" actId="1582"/>
          <ac:cxnSpMkLst>
            <pc:docMk/>
            <pc:sldMk cId="1750229759" sldId="276"/>
            <ac:cxnSpMk id="21" creationId="{D7CEB055-6A25-AD1C-E8BB-A81182A9E4E8}"/>
          </ac:cxnSpMkLst>
        </pc:cxnChg>
      </pc:sldChg>
      <pc:sldChg chg="del">
        <pc:chgData name="Mike Nguyen" userId="6d8a00aa-e582-4338-9176-f36e2b6c16f4" providerId="ADAL" clId="{AEEBD202-FF87-4984-864D-141607CA487D}" dt="2023-01-20T17:52:49.182" v="3218" actId="2696"/>
        <pc:sldMkLst>
          <pc:docMk/>
          <pc:sldMk cId="3645085934" sldId="276"/>
        </pc:sldMkLst>
      </pc:sldChg>
      <pc:sldChg chg="add mod modShow">
        <pc:chgData name="Mike Nguyen" userId="6d8a00aa-e582-4338-9176-f36e2b6c16f4" providerId="ADAL" clId="{AEEBD202-FF87-4984-864D-141607CA487D}" dt="2023-01-20T19:48:43.245" v="5340" actId="729"/>
        <pc:sldMkLst>
          <pc:docMk/>
          <pc:sldMk cId="290487464" sldId="277"/>
        </pc:sldMkLst>
      </pc:sldChg>
      <pc:sldChg chg="del">
        <pc:chgData name="Mike Nguyen" userId="6d8a00aa-e582-4338-9176-f36e2b6c16f4" providerId="ADAL" clId="{AEEBD202-FF87-4984-864D-141607CA487D}" dt="2023-01-20T17:52:49.182" v="3218" actId="2696"/>
        <pc:sldMkLst>
          <pc:docMk/>
          <pc:sldMk cId="2561228221" sldId="277"/>
        </pc:sldMkLst>
      </pc:sldChg>
      <pc:sldChg chg="mod modShow">
        <pc:chgData name="Mike Nguyen" userId="6d8a00aa-e582-4338-9176-f36e2b6c16f4" providerId="ADAL" clId="{AEEBD202-FF87-4984-864D-141607CA487D}" dt="2023-01-20T19:40:41.220" v="5293" actId="729"/>
        <pc:sldMkLst>
          <pc:docMk/>
          <pc:sldMk cId="1561828180" sldId="278"/>
        </pc:sldMkLst>
      </pc:sldChg>
      <pc:sldChg chg="addSp delSp modSp mod ord setBg setClrOvrMap modNotesTx">
        <pc:chgData name="Mike Nguyen" userId="6d8a00aa-e582-4338-9176-f36e2b6c16f4" providerId="ADAL" clId="{AEEBD202-FF87-4984-864D-141607CA487D}" dt="2023-01-20T16:26:50.178" v="2675" actId="26606"/>
        <pc:sldMkLst>
          <pc:docMk/>
          <pc:sldMk cId="1584897901" sldId="279"/>
        </pc:sldMkLst>
        <pc:spChg chg="mod">
          <ac:chgData name="Mike Nguyen" userId="6d8a00aa-e582-4338-9176-f36e2b6c16f4" providerId="ADAL" clId="{AEEBD202-FF87-4984-864D-141607CA487D}" dt="2023-01-20T16:26:50.178" v="2675" actId="26606"/>
          <ac:spMkLst>
            <pc:docMk/>
            <pc:sldMk cId="1584897901" sldId="279"/>
            <ac:spMk id="2" creationId="{B6B6F68E-7B47-9410-6C52-D675125CFE8F}"/>
          </ac:spMkLst>
        </pc:spChg>
        <pc:spChg chg="mod">
          <ac:chgData name="Mike Nguyen" userId="6d8a00aa-e582-4338-9176-f36e2b6c16f4" providerId="ADAL" clId="{AEEBD202-FF87-4984-864D-141607CA487D}" dt="2023-01-20T16:26:50.178" v="2675" actId="26606"/>
          <ac:spMkLst>
            <pc:docMk/>
            <pc:sldMk cId="1584897901" sldId="279"/>
            <ac:spMk id="3" creationId="{A865DA82-E454-9FA4-8B2F-0DFB60A8DE0B}"/>
          </ac:spMkLst>
        </pc:spChg>
        <pc:spChg chg="add del">
          <ac:chgData name="Mike Nguyen" userId="6d8a00aa-e582-4338-9176-f36e2b6c16f4" providerId="ADAL" clId="{AEEBD202-FF87-4984-864D-141607CA487D}" dt="2023-01-20T16:26:50.178" v="2675" actId="26606"/>
          <ac:spMkLst>
            <pc:docMk/>
            <pc:sldMk cId="1584897901" sldId="279"/>
            <ac:spMk id="37" creationId="{100EDD19-6802-4EC3-95CE-CFFAB042CFD6}"/>
          </ac:spMkLst>
        </pc:spChg>
        <pc:spChg chg="add del">
          <ac:chgData name="Mike Nguyen" userId="6d8a00aa-e582-4338-9176-f36e2b6c16f4" providerId="ADAL" clId="{AEEBD202-FF87-4984-864D-141607CA487D}" dt="2023-01-20T16:26:50.178" v="2675" actId="26606"/>
          <ac:spMkLst>
            <pc:docMk/>
            <pc:sldMk cId="1584897901" sldId="279"/>
            <ac:spMk id="38" creationId="{DB17E863-922E-4C26-BD64-E8FD41D28661}"/>
          </ac:spMkLst>
        </pc:spChg>
        <pc:spChg chg="add del">
          <ac:chgData name="Mike Nguyen" userId="6d8a00aa-e582-4338-9176-f36e2b6c16f4" providerId="ADAL" clId="{AEEBD202-FF87-4984-864D-141607CA487D}" dt="2023-01-20T16:26:26.673" v="2668" actId="26606"/>
          <ac:spMkLst>
            <pc:docMk/>
            <pc:sldMk cId="1584897901" sldId="279"/>
            <ac:spMk id="43" creationId="{DFF2AC85-FAA0-4844-813F-83C04D7382E2}"/>
          </ac:spMkLst>
        </pc:spChg>
        <pc:spChg chg="add del">
          <ac:chgData name="Mike Nguyen" userId="6d8a00aa-e582-4338-9176-f36e2b6c16f4" providerId="ADAL" clId="{AEEBD202-FF87-4984-864D-141607CA487D}" dt="2023-01-20T16:26:26.673" v="2668" actId="26606"/>
          <ac:spMkLst>
            <pc:docMk/>
            <pc:sldMk cId="1584897901" sldId="279"/>
            <ac:spMk id="45" creationId="{89CC0F1E-BAA2-47B1-8F83-7ECB9FD9E009}"/>
          </ac:spMkLst>
        </pc:spChg>
        <pc:spChg chg="add del">
          <ac:chgData name="Mike Nguyen" userId="6d8a00aa-e582-4338-9176-f36e2b6c16f4" providerId="ADAL" clId="{AEEBD202-FF87-4984-864D-141607CA487D}" dt="2023-01-20T16:26:30.495" v="2670" actId="26606"/>
          <ac:spMkLst>
            <pc:docMk/>
            <pc:sldMk cId="1584897901" sldId="279"/>
            <ac:spMk id="47" creationId="{FF9DEA15-78BD-4750-AA18-B9F28A6D5AB8}"/>
          </ac:spMkLst>
        </pc:spChg>
        <pc:spChg chg="add del">
          <ac:chgData name="Mike Nguyen" userId="6d8a00aa-e582-4338-9176-f36e2b6c16f4" providerId="ADAL" clId="{AEEBD202-FF87-4984-864D-141607CA487D}" dt="2023-01-20T16:26:30.495" v="2670" actId="26606"/>
          <ac:spMkLst>
            <pc:docMk/>
            <pc:sldMk cId="1584897901" sldId="279"/>
            <ac:spMk id="48" creationId="{C7FA33FF-088D-4F16-95A2-2C64D353DEA8}"/>
          </ac:spMkLst>
        </pc:spChg>
        <pc:spChg chg="add del">
          <ac:chgData name="Mike Nguyen" userId="6d8a00aa-e582-4338-9176-f36e2b6c16f4" providerId="ADAL" clId="{AEEBD202-FF87-4984-864D-141607CA487D}" dt="2023-01-20T16:26:30.495" v="2670" actId="26606"/>
          <ac:spMkLst>
            <pc:docMk/>
            <pc:sldMk cId="1584897901" sldId="279"/>
            <ac:spMk id="49" creationId="{A376EFB1-01CF-419F-ABF1-2AF02BBFCBD1}"/>
          </ac:spMkLst>
        </pc:spChg>
        <pc:spChg chg="add del">
          <ac:chgData name="Mike Nguyen" userId="6d8a00aa-e582-4338-9176-f36e2b6c16f4" providerId="ADAL" clId="{AEEBD202-FF87-4984-864D-141607CA487D}" dt="2023-01-20T16:26:34.461" v="2672" actId="26606"/>
          <ac:spMkLst>
            <pc:docMk/>
            <pc:sldMk cId="1584897901" sldId="279"/>
            <ac:spMk id="51" creationId="{7264F718-7FAC-4056-9FA9-A603EC682FE7}"/>
          </ac:spMkLst>
        </pc:spChg>
        <pc:spChg chg="add del">
          <ac:chgData name="Mike Nguyen" userId="6d8a00aa-e582-4338-9176-f36e2b6c16f4" providerId="ADAL" clId="{AEEBD202-FF87-4984-864D-141607CA487D}" dt="2023-01-20T16:26:34.461" v="2672" actId="26606"/>
          <ac:spMkLst>
            <pc:docMk/>
            <pc:sldMk cId="1584897901" sldId="279"/>
            <ac:spMk id="52" creationId="{F74639F7-E3C7-4165-A83E-6386A86BA1DA}"/>
          </ac:spMkLst>
        </pc:spChg>
        <pc:spChg chg="add del">
          <ac:chgData name="Mike Nguyen" userId="6d8a00aa-e582-4338-9176-f36e2b6c16f4" providerId="ADAL" clId="{AEEBD202-FF87-4984-864D-141607CA487D}" dt="2023-01-20T16:26:34.461" v="2672" actId="26606"/>
          <ac:spMkLst>
            <pc:docMk/>
            <pc:sldMk cId="1584897901" sldId="279"/>
            <ac:spMk id="53" creationId="{8B3AF0F1-707A-463E-B5EE-33C63A40CFC9}"/>
          </ac:spMkLst>
        </pc:spChg>
        <pc:spChg chg="add del">
          <ac:chgData name="Mike Nguyen" userId="6d8a00aa-e582-4338-9176-f36e2b6c16f4" providerId="ADAL" clId="{AEEBD202-FF87-4984-864D-141607CA487D}" dt="2023-01-20T16:26:50.170" v="2674" actId="26606"/>
          <ac:spMkLst>
            <pc:docMk/>
            <pc:sldMk cId="1584897901" sldId="279"/>
            <ac:spMk id="55" creationId="{C7FA33FF-088D-4F16-95A2-2C64D353DEA8}"/>
          </ac:spMkLst>
        </pc:spChg>
        <pc:spChg chg="add">
          <ac:chgData name="Mike Nguyen" userId="6d8a00aa-e582-4338-9176-f36e2b6c16f4" providerId="ADAL" clId="{AEEBD202-FF87-4984-864D-141607CA487D}" dt="2023-01-20T16:26:50.178" v="2675" actId="26606"/>
          <ac:spMkLst>
            <pc:docMk/>
            <pc:sldMk cId="1584897901" sldId="279"/>
            <ac:spMk id="59" creationId="{DFF2AC85-FAA0-4844-813F-83C04D7382E2}"/>
          </ac:spMkLst>
        </pc:spChg>
        <pc:spChg chg="add">
          <ac:chgData name="Mike Nguyen" userId="6d8a00aa-e582-4338-9176-f36e2b6c16f4" providerId="ADAL" clId="{AEEBD202-FF87-4984-864D-141607CA487D}" dt="2023-01-20T16:26:50.178" v="2675" actId="26606"/>
          <ac:spMkLst>
            <pc:docMk/>
            <pc:sldMk cId="1584897901" sldId="279"/>
            <ac:spMk id="60" creationId="{89CC0F1E-BAA2-47B1-8F83-7ECB9FD9E009}"/>
          </ac:spMkLst>
        </pc:spChg>
        <pc:grpChg chg="add del">
          <ac:chgData name="Mike Nguyen" userId="6d8a00aa-e582-4338-9176-f36e2b6c16f4" providerId="ADAL" clId="{AEEBD202-FF87-4984-864D-141607CA487D}" dt="2023-01-20T16:26:50.170" v="2674" actId="26606"/>
          <ac:grpSpMkLst>
            <pc:docMk/>
            <pc:sldMk cId="1584897901" sldId="279"/>
            <ac:grpSpMk id="56" creationId="{7B97D490-7127-408B-874C-DAD83F7773D7}"/>
          </ac:grpSpMkLst>
        </pc:grpChg>
      </pc:sldChg>
      <pc:sldChg chg="modAnim modNotesTx">
        <pc:chgData name="Mike Nguyen" userId="6d8a00aa-e582-4338-9176-f36e2b6c16f4" providerId="ADAL" clId="{AEEBD202-FF87-4984-864D-141607CA487D}" dt="2023-01-20T16:32:07.326" v="2873"/>
        <pc:sldMkLst>
          <pc:docMk/>
          <pc:sldMk cId="4133393525" sldId="280"/>
        </pc:sldMkLst>
      </pc:sldChg>
      <pc:sldChg chg="modNotesTx">
        <pc:chgData name="Mike Nguyen" userId="6d8a00aa-e582-4338-9176-f36e2b6c16f4" providerId="ADAL" clId="{AEEBD202-FF87-4984-864D-141607CA487D}" dt="2023-01-20T16:33:52.024" v="2882" actId="20577"/>
        <pc:sldMkLst>
          <pc:docMk/>
          <pc:sldMk cId="370388055" sldId="282"/>
        </pc:sldMkLst>
      </pc:sldChg>
      <pc:sldChg chg="del">
        <pc:chgData name="Mike Nguyen" userId="6d8a00aa-e582-4338-9176-f36e2b6c16f4" providerId="ADAL" clId="{AEEBD202-FF87-4984-864D-141607CA487D}" dt="2023-01-20T15:08:47.763" v="558" actId="2696"/>
        <pc:sldMkLst>
          <pc:docMk/>
          <pc:sldMk cId="909486978" sldId="283"/>
        </pc:sldMkLst>
      </pc:sldChg>
      <pc:sldChg chg="delSp add setBg delDesignElem modNotesTx">
        <pc:chgData name="Mike Nguyen" userId="6d8a00aa-e582-4338-9176-f36e2b6c16f4" providerId="ADAL" clId="{AEEBD202-FF87-4984-864D-141607CA487D}" dt="2023-01-20T16:09:29.818" v="1826" actId="313"/>
        <pc:sldMkLst>
          <pc:docMk/>
          <pc:sldMk cId="2951020259" sldId="283"/>
        </pc:sldMkLst>
        <pc:cxnChg chg="del">
          <ac:chgData name="Mike Nguyen" userId="6d8a00aa-e582-4338-9176-f36e2b6c16f4" providerId="ADAL" clId="{AEEBD202-FF87-4984-864D-141607CA487D}" dt="2023-01-20T15:08:50.356" v="560"/>
          <ac:cxnSpMkLst>
            <pc:docMk/>
            <pc:sldMk cId="2951020259" sldId="283"/>
            <ac:cxnSpMk id="33" creationId="{A7F400EE-A8A5-48AF-B4D6-291B52C6F0B0}"/>
          </ac:cxnSpMkLst>
        </pc:cxnChg>
      </pc:sldChg>
      <pc:sldChg chg="modSp modAnim modNotesTx">
        <pc:chgData name="Mike Nguyen" userId="6d8a00aa-e582-4338-9176-f36e2b6c16f4" providerId="ADAL" clId="{AEEBD202-FF87-4984-864D-141607CA487D}" dt="2023-01-20T16:38:44.558" v="3119" actId="20577"/>
        <pc:sldMkLst>
          <pc:docMk/>
          <pc:sldMk cId="99043788" sldId="284"/>
        </pc:sldMkLst>
        <pc:spChg chg="mod">
          <ac:chgData name="Mike Nguyen" userId="6d8a00aa-e582-4338-9176-f36e2b6c16f4" providerId="ADAL" clId="{AEEBD202-FF87-4984-864D-141607CA487D}" dt="2023-01-20T16:37:21.727" v="3009" actId="20577"/>
          <ac:spMkLst>
            <pc:docMk/>
            <pc:sldMk cId="99043788" sldId="284"/>
            <ac:spMk id="3" creationId="{933159F6-EC2C-5FBE-1316-752CF911BBF5}"/>
          </ac:spMkLst>
        </pc:spChg>
      </pc:sldChg>
      <pc:sldChg chg="addSp delSp modSp add mod setBg modAnim delDesignElem">
        <pc:chgData name="Mike Nguyen" userId="6d8a00aa-e582-4338-9176-f36e2b6c16f4" providerId="ADAL" clId="{AEEBD202-FF87-4984-864D-141607CA487D}" dt="2023-01-20T19:49:15.132" v="5349"/>
        <pc:sldMkLst>
          <pc:docMk/>
          <pc:sldMk cId="2617085986" sldId="287"/>
        </pc:sldMkLst>
        <pc:spChg chg="add mod">
          <ac:chgData name="Mike Nguyen" userId="6d8a00aa-e582-4338-9176-f36e2b6c16f4" providerId="ADAL" clId="{AEEBD202-FF87-4984-864D-141607CA487D}" dt="2023-01-20T19:48:56.576" v="5347" actId="1076"/>
          <ac:spMkLst>
            <pc:docMk/>
            <pc:sldMk cId="2617085986" sldId="287"/>
            <ac:spMk id="4" creationId="{8708198D-FD48-0165-0301-7CE634FD54E7}"/>
          </ac:spMkLst>
        </pc:spChg>
        <pc:spChg chg="del">
          <ac:chgData name="Mike Nguyen" userId="6d8a00aa-e582-4338-9176-f36e2b6c16f4" providerId="ADAL" clId="{AEEBD202-FF87-4984-864D-141607CA487D}" dt="2023-01-20T17:52:53.500" v="3221"/>
          <ac:spMkLst>
            <pc:docMk/>
            <pc:sldMk cId="2617085986" sldId="287"/>
            <ac:spMk id="10" creationId="{68AF5748-FED8-45BA-8631-26D1D10F3246}"/>
          </ac:spMkLst>
        </pc:spChg>
        <pc:spChg chg="del">
          <ac:chgData name="Mike Nguyen" userId="6d8a00aa-e582-4338-9176-f36e2b6c16f4" providerId="ADAL" clId="{AEEBD202-FF87-4984-864D-141607CA487D}" dt="2023-01-20T17:52:53.500" v="3221"/>
          <ac:spMkLst>
            <pc:docMk/>
            <pc:sldMk cId="2617085986" sldId="287"/>
            <ac:spMk id="12" creationId="{AF2F604E-43BE-4DC3-B983-E071523364F8}"/>
          </ac:spMkLst>
        </pc:spChg>
        <pc:spChg chg="del">
          <ac:chgData name="Mike Nguyen" userId="6d8a00aa-e582-4338-9176-f36e2b6c16f4" providerId="ADAL" clId="{AEEBD202-FF87-4984-864D-141607CA487D}" dt="2023-01-20T17:52:53.500" v="3221"/>
          <ac:spMkLst>
            <pc:docMk/>
            <pc:sldMk cId="2617085986" sldId="287"/>
            <ac:spMk id="14" creationId="{08C9B587-E65E-4B52-B37C-ABEBB6E87928}"/>
          </ac:spMkLst>
        </pc:spChg>
        <pc:picChg chg="add mod">
          <ac:chgData name="Mike Nguyen" userId="6d8a00aa-e582-4338-9176-f36e2b6c16f4" providerId="ADAL" clId="{AEEBD202-FF87-4984-864D-141607CA487D}" dt="2023-01-20T19:48:47.068" v="5341" actId="1076"/>
          <ac:picMkLst>
            <pc:docMk/>
            <pc:sldMk cId="2617085986" sldId="287"/>
            <ac:picMk id="6" creationId="{3A0DC2AE-C300-83AE-8B07-3DEE470456D6}"/>
          </ac:picMkLst>
        </pc:picChg>
      </pc:sldChg>
      <pc:sldChg chg="del">
        <pc:chgData name="Mike Nguyen" userId="6d8a00aa-e582-4338-9176-f36e2b6c16f4" providerId="ADAL" clId="{AEEBD202-FF87-4984-864D-141607CA487D}" dt="2023-01-20T17:52:49.182" v="3218" actId="2696"/>
        <pc:sldMkLst>
          <pc:docMk/>
          <pc:sldMk cId="3171953086" sldId="287"/>
        </pc:sldMkLst>
      </pc:sldChg>
      <pc:sldChg chg="delSp add mod setBg delDesignElem modShow">
        <pc:chgData name="Mike Nguyen" userId="6d8a00aa-e582-4338-9176-f36e2b6c16f4" providerId="ADAL" clId="{AEEBD202-FF87-4984-864D-141607CA487D}" dt="2023-01-20T19:47:20.499" v="5304" actId="729"/>
        <pc:sldMkLst>
          <pc:docMk/>
          <pc:sldMk cId="663105988" sldId="289"/>
        </pc:sldMkLst>
        <pc:spChg chg="del">
          <ac:chgData name="Mike Nguyen" userId="6d8a00aa-e582-4338-9176-f36e2b6c16f4" providerId="ADAL" clId="{AEEBD202-FF87-4984-864D-141607CA487D}" dt="2023-01-20T17:52:53.500" v="3221"/>
          <ac:spMkLst>
            <pc:docMk/>
            <pc:sldMk cId="663105988" sldId="289"/>
            <ac:spMk id="1031" creationId="{5DCB5928-DC7D-4612-9922-441966E15627}"/>
          </ac:spMkLst>
        </pc:spChg>
        <pc:spChg chg="del">
          <ac:chgData name="Mike Nguyen" userId="6d8a00aa-e582-4338-9176-f36e2b6c16f4" providerId="ADAL" clId="{AEEBD202-FF87-4984-864D-141607CA487D}" dt="2023-01-20T17:52:53.500" v="3221"/>
          <ac:spMkLst>
            <pc:docMk/>
            <pc:sldMk cId="663105988" sldId="289"/>
            <ac:spMk id="1033" creationId="{682C1161-1736-45EC-99B7-33F3CAE9D517}"/>
          </ac:spMkLst>
        </pc:spChg>
        <pc:spChg chg="del">
          <ac:chgData name="Mike Nguyen" userId="6d8a00aa-e582-4338-9176-f36e2b6c16f4" providerId="ADAL" clId="{AEEBD202-FF87-4984-864D-141607CA487D}" dt="2023-01-20T17:52:53.500" v="3221"/>
          <ac:spMkLst>
            <pc:docMk/>
            <pc:sldMk cId="663105988" sldId="289"/>
            <ac:spMk id="1035" creationId="{84D4DDB8-B68F-45B0-9F62-C4279996F672}"/>
          </ac:spMkLst>
        </pc:spChg>
        <pc:spChg chg="del">
          <ac:chgData name="Mike Nguyen" userId="6d8a00aa-e582-4338-9176-f36e2b6c16f4" providerId="ADAL" clId="{AEEBD202-FF87-4984-864D-141607CA487D}" dt="2023-01-20T17:52:53.500" v="3221"/>
          <ac:spMkLst>
            <pc:docMk/>
            <pc:sldMk cId="663105988" sldId="289"/>
            <ac:spMk id="1037" creationId="{AF2F604E-43BE-4DC3-B983-E071523364F8}"/>
          </ac:spMkLst>
        </pc:spChg>
        <pc:spChg chg="del">
          <ac:chgData name="Mike Nguyen" userId="6d8a00aa-e582-4338-9176-f36e2b6c16f4" providerId="ADAL" clId="{AEEBD202-FF87-4984-864D-141607CA487D}" dt="2023-01-20T17:52:53.500" v="3221"/>
          <ac:spMkLst>
            <pc:docMk/>
            <pc:sldMk cId="663105988" sldId="289"/>
            <ac:spMk id="1039" creationId="{08C9B587-E65E-4B52-B37C-ABEBB6E87928}"/>
          </ac:spMkLst>
        </pc:spChg>
      </pc:sldChg>
      <pc:sldChg chg="del">
        <pc:chgData name="Mike Nguyen" userId="6d8a00aa-e582-4338-9176-f36e2b6c16f4" providerId="ADAL" clId="{AEEBD202-FF87-4984-864D-141607CA487D}" dt="2023-01-20T17:52:49.182" v="3218" actId="2696"/>
        <pc:sldMkLst>
          <pc:docMk/>
          <pc:sldMk cId="2950741355" sldId="289"/>
        </pc:sldMkLst>
      </pc:sldChg>
      <pc:sldChg chg="del">
        <pc:chgData name="Mike Nguyen" userId="6d8a00aa-e582-4338-9176-f36e2b6c16f4" providerId="ADAL" clId="{AEEBD202-FF87-4984-864D-141607CA487D}" dt="2023-01-20T19:32:30.567" v="5011" actId="2696"/>
        <pc:sldMkLst>
          <pc:docMk/>
          <pc:sldMk cId="306106497" sldId="290"/>
        </pc:sldMkLst>
      </pc:sldChg>
      <pc:sldChg chg="add">
        <pc:chgData name="Mike Nguyen" userId="6d8a00aa-e582-4338-9176-f36e2b6c16f4" providerId="ADAL" clId="{AEEBD202-FF87-4984-864D-141607CA487D}" dt="2023-01-20T19:32:35.224" v="5012"/>
        <pc:sldMkLst>
          <pc:docMk/>
          <pc:sldMk cId="2997511508" sldId="290"/>
        </pc:sldMkLst>
      </pc:sldChg>
      <pc:sldChg chg="delSp modSp add del mod ord modShow modNotesTx">
        <pc:chgData name="Mike Nguyen" userId="6d8a00aa-e582-4338-9176-f36e2b6c16f4" providerId="ADAL" clId="{AEEBD202-FF87-4984-864D-141607CA487D}" dt="2023-01-20T18:09:50.383" v="3654" actId="47"/>
        <pc:sldMkLst>
          <pc:docMk/>
          <pc:sldMk cId="2609674157" sldId="299"/>
        </pc:sldMkLst>
        <pc:spChg chg="del">
          <ac:chgData name="Mike Nguyen" userId="6d8a00aa-e582-4338-9176-f36e2b6c16f4" providerId="ADAL" clId="{AEEBD202-FF87-4984-864D-141607CA487D}" dt="2023-01-20T18:09:27.704" v="3648" actId="478"/>
          <ac:spMkLst>
            <pc:docMk/>
            <pc:sldMk cId="2609674157" sldId="299"/>
            <ac:spMk id="4" creationId="{E2157C85-16A9-C8F0-8433-986790D4BF4C}"/>
          </ac:spMkLst>
        </pc:spChg>
        <pc:spChg chg="del">
          <ac:chgData name="Mike Nguyen" userId="6d8a00aa-e582-4338-9176-f36e2b6c16f4" providerId="ADAL" clId="{AEEBD202-FF87-4984-864D-141607CA487D}" dt="2023-01-20T18:02:32.643" v="3396" actId="478"/>
          <ac:spMkLst>
            <pc:docMk/>
            <pc:sldMk cId="2609674157" sldId="299"/>
            <ac:spMk id="8" creationId="{C9E2049D-1053-64A9-6B4B-C347F72145E9}"/>
          </ac:spMkLst>
        </pc:spChg>
        <pc:spChg chg="del">
          <ac:chgData name="Mike Nguyen" userId="6d8a00aa-e582-4338-9176-f36e2b6c16f4" providerId="ADAL" clId="{AEEBD202-FF87-4984-864D-141607CA487D}" dt="2023-01-20T18:09:30.666" v="3651" actId="478"/>
          <ac:spMkLst>
            <pc:docMk/>
            <pc:sldMk cId="2609674157" sldId="299"/>
            <ac:spMk id="30" creationId="{753A998F-C074-0E56-8868-F3A6D35A90B9}"/>
          </ac:spMkLst>
        </pc:spChg>
        <pc:spChg chg="del">
          <ac:chgData name="Mike Nguyen" userId="6d8a00aa-e582-4338-9176-f36e2b6c16f4" providerId="ADAL" clId="{AEEBD202-FF87-4984-864D-141607CA487D}" dt="2023-01-20T18:02:39.889" v="3401" actId="478"/>
          <ac:spMkLst>
            <pc:docMk/>
            <pc:sldMk cId="2609674157" sldId="299"/>
            <ac:spMk id="31" creationId="{E7334AD2-6D5C-03BC-B3AC-E69378A4D036}"/>
          </ac:spMkLst>
        </pc:spChg>
        <pc:spChg chg="del">
          <ac:chgData name="Mike Nguyen" userId="6d8a00aa-e582-4338-9176-f36e2b6c16f4" providerId="ADAL" clId="{AEEBD202-FF87-4984-864D-141607CA487D}" dt="2023-01-20T18:02:41.371" v="3402" actId="478"/>
          <ac:spMkLst>
            <pc:docMk/>
            <pc:sldMk cId="2609674157" sldId="299"/>
            <ac:spMk id="32" creationId="{A20C4061-B3B4-0245-EE9B-1B353C7AD498}"/>
          </ac:spMkLst>
        </pc:spChg>
        <pc:spChg chg="del mod">
          <ac:chgData name="Mike Nguyen" userId="6d8a00aa-e582-4338-9176-f36e2b6c16f4" providerId="ADAL" clId="{AEEBD202-FF87-4984-864D-141607CA487D}" dt="2023-01-20T18:09:35.551" v="3652" actId="478"/>
          <ac:spMkLst>
            <pc:docMk/>
            <pc:sldMk cId="2609674157" sldId="299"/>
            <ac:spMk id="42" creationId="{5BC94C2D-3FD9-FC04-973E-8E2C8A3EED23}"/>
          </ac:spMkLst>
        </pc:spChg>
        <pc:spChg chg="del mod">
          <ac:chgData name="Mike Nguyen" userId="6d8a00aa-e582-4338-9176-f36e2b6c16f4" providerId="ADAL" clId="{AEEBD202-FF87-4984-864D-141607CA487D}" dt="2023-01-20T18:09:37.285" v="3653" actId="478"/>
          <ac:spMkLst>
            <pc:docMk/>
            <pc:sldMk cId="2609674157" sldId="299"/>
            <ac:spMk id="45" creationId="{CF6E3E28-4A3C-B39D-9807-74B805656061}"/>
          </ac:spMkLst>
        </pc:spChg>
        <pc:spChg chg="del">
          <ac:chgData name="Mike Nguyen" userId="6d8a00aa-e582-4338-9176-f36e2b6c16f4" providerId="ADAL" clId="{AEEBD202-FF87-4984-864D-141607CA487D}" dt="2023-01-20T18:02:35.035" v="3398" actId="478"/>
          <ac:spMkLst>
            <pc:docMk/>
            <pc:sldMk cId="2609674157" sldId="299"/>
            <ac:spMk id="70" creationId="{CC624808-6E25-92B9-B745-E14202469B64}"/>
          </ac:spMkLst>
        </pc:spChg>
        <pc:spChg chg="del">
          <ac:chgData name="Mike Nguyen" userId="6d8a00aa-e582-4338-9176-f36e2b6c16f4" providerId="ADAL" clId="{AEEBD202-FF87-4984-864D-141607CA487D}" dt="2023-01-20T18:02:35.576" v="3399" actId="478"/>
          <ac:spMkLst>
            <pc:docMk/>
            <pc:sldMk cId="2609674157" sldId="299"/>
            <ac:spMk id="71" creationId="{FC846657-2DA1-1A4D-531B-403FB2C65D1D}"/>
          </ac:spMkLst>
        </pc:spChg>
        <pc:cxnChg chg="del mod">
          <ac:chgData name="Mike Nguyen" userId="6d8a00aa-e582-4338-9176-f36e2b6c16f4" providerId="ADAL" clId="{AEEBD202-FF87-4984-864D-141607CA487D}" dt="2023-01-20T18:09:28.253" v="3649" actId="478"/>
          <ac:cxnSpMkLst>
            <pc:docMk/>
            <pc:sldMk cId="2609674157" sldId="299"/>
            <ac:cxnSpMk id="19" creationId="{08D65D59-9FBB-1EE5-2B23-BBE48FE69BC8}"/>
          </ac:cxnSpMkLst>
        </pc:cxnChg>
        <pc:cxnChg chg="del mod">
          <ac:chgData name="Mike Nguyen" userId="6d8a00aa-e582-4338-9176-f36e2b6c16f4" providerId="ADAL" clId="{AEEBD202-FF87-4984-864D-141607CA487D}" dt="2023-01-20T18:09:29.075" v="3650" actId="478"/>
          <ac:cxnSpMkLst>
            <pc:docMk/>
            <pc:sldMk cId="2609674157" sldId="299"/>
            <ac:cxnSpMk id="20" creationId="{20D80FB3-EEE3-B7F3-70D6-62A391FBB2B9}"/>
          </ac:cxnSpMkLst>
        </pc:cxnChg>
        <pc:cxnChg chg="del mod">
          <ac:chgData name="Mike Nguyen" userId="6d8a00aa-e582-4338-9176-f36e2b6c16f4" providerId="ADAL" clId="{AEEBD202-FF87-4984-864D-141607CA487D}" dt="2023-01-20T18:02:36.569" v="3400" actId="478"/>
          <ac:cxnSpMkLst>
            <pc:docMk/>
            <pc:sldMk cId="2609674157" sldId="299"/>
            <ac:cxnSpMk id="62" creationId="{642C30B4-3251-6965-9C3B-CA73D040DFF5}"/>
          </ac:cxnSpMkLst>
        </pc:cxnChg>
        <pc:cxnChg chg="del mod">
          <ac:chgData name="Mike Nguyen" userId="6d8a00aa-e582-4338-9176-f36e2b6c16f4" providerId="ADAL" clId="{AEEBD202-FF87-4984-864D-141607CA487D}" dt="2023-01-20T18:02:33.672" v="3397" actId="478"/>
          <ac:cxnSpMkLst>
            <pc:docMk/>
            <pc:sldMk cId="2609674157" sldId="299"/>
            <ac:cxnSpMk id="66" creationId="{93E079B5-2C5C-E3CC-8B47-716556548EF3}"/>
          </ac:cxnSpMkLst>
        </pc:cxnChg>
      </pc:sldChg>
      <pc:sldChg chg="del">
        <pc:chgData name="Mike Nguyen" userId="6d8a00aa-e582-4338-9176-f36e2b6c16f4" providerId="ADAL" clId="{AEEBD202-FF87-4984-864D-141607CA487D}" dt="2023-01-20T17:52:49.182" v="3218" actId="2696"/>
        <pc:sldMkLst>
          <pc:docMk/>
          <pc:sldMk cId="4180456677" sldId="299"/>
        </pc:sldMkLst>
      </pc:sldChg>
      <pc:sldChg chg="del">
        <pc:chgData name="Mike Nguyen" userId="6d8a00aa-e582-4338-9176-f36e2b6c16f4" providerId="ADAL" clId="{AEEBD202-FF87-4984-864D-141607CA487D}" dt="2023-01-20T17:52:49.182" v="3218" actId="2696"/>
        <pc:sldMkLst>
          <pc:docMk/>
          <pc:sldMk cId="1925715907" sldId="300"/>
        </pc:sldMkLst>
      </pc:sldChg>
      <pc:sldChg chg="delSp modSp add del mod modAnim modNotesTx">
        <pc:chgData name="Mike Nguyen" userId="6d8a00aa-e582-4338-9176-f36e2b6c16f4" providerId="ADAL" clId="{AEEBD202-FF87-4984-864D-141607CA487D}" dt="2023-01-20T18:45:56.240" v="3679" actId="47"/>
        <pc:sldMkLst>
          <pc:docMk/>
          <pc:sldMk cId="2698200505" sldId="300"/>
        </pc:sldMkLst>
        <pc:spChg chg="mod">
          <ac:chgData name="Mike Nguyen" userId="6d8a00aa-e582-4338-9176-f36e2b6c16f4" providerId="ADAL" clId="{AEEBD202-FF87-4984-864D-141607CA487D}" dt="2023-01-20T18:01:18.499" v="3371" actId="20577"/>
          <ac:spMkLst>
            <pc:docMk/>
            <pc:sldMk cId="2698200505" sldId="300"/>
            <ac:spMk id="2" creationId="{A01E3DB4-0AAF-09AC-9CC9-2F5A741E707E}"/>
          </ac:spMkLst>
        </pc:spChg>
        <pc:spChg chg="del">
          <ac:chgData name="Mike Nguyen" userId="6d8a00aa-e582-4338-9176-f36e2b6c16f4" providerId="ADAL" clId="{AEEBD202-FF87-4984-864D-141607CA487D}" dt="2023-01-20T18:04:58.294" v="3579" actId="478"/>
          <ac:spMkLst>
            <pc:docMk/>
            <pc:sldMk cId="2698200505" sldId="300"/>
            <ac:spMk id="4" creationId="{E2157C85-16A9-C8F0-8433-986790D4BF4C}"/>
          </ac:spMkLst>
        </pc:spChg>
        <pc:spChg chg="del">
          <ac:chgData name="Mike Nguyen" userId="6d8a00aa-e582-4338-9176-f36e2b6c16f4" providerId="ADAL" clId="{AEEBD202-FF87-4984-864D-141607CA487D}" dt="2023-01-20T18:05:02.646" v="3585" actId="478"/>
          <ac:spMkLst>
            <pc:docMk/>
            <pc:sldMk cId="2698200505" sldId="300"/>
            <ac:spMk id="8" creationId="{C9E2049D-1053-64A9-6B4B-C347F72145E9}"/>
          </ac:spMkLst>
        </pc:spChg>
        <pc:spChg chg="del mod">
          <ac:chgData name="Mike Nguyen" userId="6d8a00aa-e582-4338-9176-f36e2b6c16f4" providerId="ADAL" clId="{AEEBD202-FF87-4984-864D-141607CA487D}" dt="2023-01-20T18:04:58.778" v="3580" actId="478"/>
          <ac:spMkLst>
            <pc:docMk/>
            <pc:sldMk cId="2698200505" sldId="300"/>
            <ac:spMk id="42" creationId="{5BC94C2D-3FD9-FC04-973E-8E2C8A3EED23}"/>
          </ac:spMkLst>
        </pc:spChg>
        <pc:spChg chg="mod">
          <ac:chgData name="Mike Nguyen" userId="6d8a00aa-e582-4338-9176-f36e2b6c16f4" providerId="ADAL" clId="{AEEBD202-FF87-4984-864D-141607CA487D}" dt="2023-01-20T18:03:32.648" v="3551" actId="20577"/>
          <ac:spMkLst>
            <pc:docMk/>
            <pc:sldMk cId="2698200505" sldId="300"/>
            <ac:spMk id="45" creationId="{CF6E3E28-4A3C-B39D-9807-74B805656061}"/>
          </ac:spMkLst>
        </pc:spChg>
        <pc:spChg chg="del mod">
          <ac:chgData name="Mike Nguyen" userId="6d8a00aa-e582-4338-9176-f36e2b6c16f4" providerId="ADAL" clId="{AEEBD202-FF87-4984-864D-141607CA487D}" dt="2023-01-20T18:05:02.059" v="3584" actId="478"/>
          <ac:spMkLst>
            <pc:docMk/>
            <pc:sldMk cId="2698200505" sldId="300"/>
            <ac:spMk id="70" creationId="{CC624808-6E25-92B9-B745-E14202469B64}"/>
          </ac:spMkLst>
        </pc:spChg>
        <pc:spChg chg="del">
          <ac:chgData name="Mike Nguyen" userId="6d8a00aa-e582-4338-9176-f36e2b6c16f4" providerId="ADAL" clId="{AEEBD202-FF87-4984-864D-141607CA487D}" dt="2023-01-20T18:05:03.619" v="3586" actId="478"/>
          <ac:spMkLst>
            <pc:docMk/>
            <pc:sldMk cId="2698200505" sldId="300"/>
            <ac:spMk id="71" creationId="{FC846657-2DA1-1A4D-531B-403FB2C65D1D}"/>
          </ac:spMkLst>
        </pc:spChg>
        <pc:cxnChg chg="del mod">
          <ac:chgData name="Mike Nguyen" userId="6d8a00aa-e582-4338-9176-f36e2b6c16f4" providerId="ADAL" clId="{AEEBD202-FF87-4984-864D-141607CA487D}" dt="2023-01-20T18:04:59.381" v="3581" actId="478"/>
          <ac:cxnSpMkLst>
            <pc:docMk/>
            <pc:sldMk cId="2698200505" sldId="300"/>
            <ac:cxnSpMk id="26" creationId="{B8F9B2E6-22B4-0C26-CB98-F78D84626DFE}"/>
          </ac:cxnSpMkLst>
        </pc:cxnChg>
        <pc:cxnChg chg="del mod">
          <ac:chgData name="Mike Nguyen" userId="6d8a00aa-e582-4338-9176-f36e2b6c16f4" providerId="ADAL" clId="{AEEBD202-FF87-4984-864D-141607CA487D}" dt="2023-01-20T18:05:04.113" v="3587" actId="478"/>
          <ac:cxnSpMkLst>
            <pc:docMk/>
            <pc:sldMk cId="2698200505" sldId="300"/>
            <ac:cxnSpMk id="62" creationId="{642C30B4-3251-6965-9C3B-CA73D040DFF5}"/>
          </ac:cxnSpMkLst>
        </pc:cxnChg>
        <pc:cxnChg chg="del mod">
          <ac:chgData name="Mike Nguyen" userId="6d8a00aa-e582-4338-9176-f36e2b6c16f4" providerId="ADAL" clId="{AEEBD202-FF87-4984-864D-141607CA487D}" dt="2023-01-20T18:05:00.452" v="3582" actId="478"/>
          <ac:cxnSpMkLst>
            <pc:docMk/>
            <pc:sldMk cId="2698200505" sldId="300"/>
            <ac:cxnSpMk id="66" creationId="{93E079B5-2C5C-E3CC-8B47-716556548EF3}"/>
          </ac:cxnSpMkLst>
        </pc:cxnChg>
      </pc:sldChg>
      <pc:sldChg chg="addSp delSp modSp new add del mod setBg modAnim setClrOvrMap modNotesTx">
        <pc:chgData name="Mike Nguyen" userId="6d8a00aa-e582-4338-9176-f36e2b6c16f4" providerId="ADAL" clId="{AEEBD202-FF87-4984-864D-141607CA487D}" dt="2023-01-20T16:22:21.541" v="2459"/>
        <pc:sldMkLst>
          <pc:docMk/>
          <pc:sldMk cId="1852577118" sldId="301"/>
        </pc:sldMkLst>
        <pc:spChg chg="mod">
          <ac:chgData name="Mike Nguyen" userId="6d8a00aa-e582-4338-9176-f36e2b6c16f4" providerId="ADAL" clId="{AEEBD202-FF87-4984-864D-141607CA487D}" dt="2023-01-20T16:21:58.619" v="2452" actId="26606"/>
          <ac:spMkLst>
            <pc:docMk/>
            <pc:sldMk cId="1852577118" sldId="301"/>
            <ac:spMk id="2" creationId="{4FF62C00-4CAD-6D2B-B763-846CE0B34712}"/>
          </ac:spMkLst>
        </pc:spChg>
        <pc:spChg chg="mod">
          <ac:chgData name="Mike Nguyen" userId="6d8a00aa-e582-4338-9176-f36e2b6c16f4" providerId="ADAL" clId="{AEEBD202-FF87-4984-864D-141607CA487D}" dt="2023-01-20T16:21:58.619" v="2452" actId="26606"/>
          <ac:spMkLst>
            <pc:docMk/>
            <pc:sldMk cId="1852577118" sldId="301"/>
            <ac:spMk id="3" creationId="{68C359C9-3C80-A519-6B05-5682327A9FF6}"/>
          </ac:spMkLst>
        </pc:spChg>
        <pc:spChg chg="add del">
          <ac:chgData name="Mike Nguyen" userId="6d8a00aa-e582-4338-9176-f36e2b6c16f4" providerId="ADAL" clId="{AEEBD202-FF87-4984-864D-141607CA487D}" dt="2023-01-20T16:21:56.648" v="2449" actId="26606"/>
          <ac:spMkLst>
            <pc:docMk/>
            <pc:sldMk cId="1852577118" sldId="301"/>
            <ac:spMk id="8" creationId="{DFF2AC85-FAA0-4844-813F-83C04D7382E2}"/>
          </ac:spMkLst>
        </pc:spChg>
        <pc:spChg chg="add del">
          <ac:chgData name="Mike Nguyen" userId="6d8a00aa-e582-4338-9176-f36e2b6c16f4" providerId="ADAL" clId="{AEEBD202-FF87-4984-864D-141607CA487D}" dt="2023-01-20T16:21:56.648" v="2449" actId="26606"/>
          <ac:spMkLst>
            <pc:docMk/>
            <pc:sldMk cId="1852577118" sldId="301"/>
            <ac:spMk id="10" creationId="{89CC0F1E-BAA2-47B1-8F83-7ECB9FD9E009}"/>
          </ac:spMkLst>
        </pc:spChg>
        <pc:spChg chg="add del">
          <ac:chgData name="Mike Nguyen" userId="6d8a00aa-e582-4338-9176-f36e2b6c16f4" providerId="ADAL" clId="{AEEBD202-FF87-4984-864D-141607CA487D}" dt="2023-01-20T16:21:58.614" v="2451" actId="26606"/>
          <ac:spMkLst>
            <pc:docMk/>
            <pc:sldMk cId="1852577118" sldId="301"/>
            <ac:spMk id="12" creationId="{AD21898E-86C0-4C8A-A76C-DF33E844C87A}"/>
          </ac:spMkLst>
        </pc:spChg>
        <pc:spChg chg="add del">
          <ac:chgData name="Mike Nguyen" userId="6d8a00aa-e582-4338-9176-f36e2b6c16f4" providerId="ADAL" clId="{AEEBD202-FF87-4984-864D-141607CA487D}" dt="2023-01-20T16:21:58.614" v="2451" actId="26606"/>
          <ac:spMkLst>
            <pc:docMk/>
            <pc:sldMk cId="1852577118" sldId="301"/>
            <ac:spMk id="13" creationId="{5C8F04BD-D093-45D0-B54C-50FDB308B4EE}"/>
          </ac:spMkLst>
        </pc:spChg>
        <pc:spChg chg="add">
          <ac:chgData name="Mike Nguyen" userId="6d8a00aa-e582-4338-9176-f36e2b6c16f4" providerId="ADAL" clId="{AEEBD202-FF87-4984-864D-141607CA487D}" dt="2023-01-20T16:21:58.619" v="2452" actId="26606"/>
          <ac:spMkLst>
            <pc:docMk/>
            <pc:sldMk cId="1852577118" sldId="301"/>
            <ac:spMk id="15" creationId="{DFF2AC85-FAA0-4844-813F-83C04D7382E2}"/>
          </ac:spMkLst>
        </pc:spChg>
        <pc:spChg chg="add">
          <ac:chgData name="Mike Nguyen" userId="6d8a00aa-e582-4338-9176-f36e2b6c16f4" providerId="ADAL" clId="{AEEBD202-FF87-4984-864D-141607CA487D}" dt="2023-01-20T16:21:58.619" v="2452" actId="26606"/>
          <ac:spMkLst>
            <pc:docMk/>
            <pc:sldMk cId="1852577118" sldId="301"/>
            <ac:spMk id="16" creationId="{89CC0F1E-BAA2-47B1-8F83-7ECB9FD9E009}"/>
          </ac:spMkLst>
        </pc:spChg>
      </pc:sldChg>
      <pc:sldChg chg="new del modNotesTx">
        <pc:chgData name="Mike Nguyen" userId="6d8a00aa-e582-4338-9176-f36e2b6c16f4" providerId="ADAL" clId="{AEEBD202-FF87-4984-864D-141607CA487D}" dt="2023-01-20T15:03:11.339" v="201" actId="47"/>
        <pc:sldMkLst>
          <pc:docMk/>
          <pc:sldMk cId="3715921886" sldId="302"/>
        </pc:sldMkLst>
      </pc:sldChg>
      <pc:sldChg chg="addSp delSp modSp new mod ord setBg modAnim modNotesTx">
        <pc:chgData name="Mike Nguyen" userId="6d8a00aa-e582-4338-9176-f36e2b6c16f4" providerId="ADAL" clId="{AEEBD202-FF87-4984-864D-141607CA487D}" dt="2023-01-20T15:40:14.542" v="956" actId="20577"/>
        <pc:sldMkLst>
          <pc:docMk/>
          <pc:sldMk cId="1590906578" sldId="303"/>
        </pc:sldMkLst>
        <pc:spChg chg="mod">
          <ac:chgData name="Mike Nguyen" userId="6d8a00aa-e582-4338-9176-f36e2b6c16f4" providerId="ADAL" clId="{AEEBD202-FF87-4984-864D-141607CA487D}" dt="2023-01-20T15:04:37.954" v="415" actId="26606"/>
          <ac:spMkLst>
            <pc:docMk/>
            <pc:sldMk cId="1590906578" sldId="303"/>
            <ac:spMk id="2" creationId="{4577E455-EF47-A3AF-2E9E-515D9215BBCD}"/>
          </ac:spMkLst>
        </pc:spChg>
        <pc:spChg chg="mod">
          <ac:chgData name="Mike Nguyen" userId="6d8a00aa-e582-4338-9176-f36e2b6c16f4" providerId="ADAL" clId="{AEEBD202-FF87-4984-864D-141607CA487D}" dt="2023-01-20T15:40:14.542" v="956" actId="20577"/>
          <ac:spMkLst>
            <pc:docMk/>
            <pc:sldMk cId="1590906578" sldId="303"/>
            <ac:spMk id="3" creationId="{BFA03BBB-6E6F-1C08-EA91-4A932B2F08C6}"/>
          </ac:spMkLst>
        </pc:spChg>
        <pc:spChg chg="add del">
          <ac:chgData name="Mike Nguyen" userId="6d8a00aa-e582-4338-9176-f36e2b6c16f4" providerId="ADAL" clId="{AEEBD202-FF87-4984-864D-141607CA487D}" dt="2023-01-20T15:04:31.913" v="412" actId="26606"/>
          <ac:spMkLst>
            <pc:docMk/>
            <pc:sldMk cId="1590906578" sldId="303"/>
            <ac:spMk id="9" creationId="{F13C74B1-5B17-4795-BED0-7140497B445A}"/>
          </ac:spMkLst>
        </pc:spChg>
        <pc:spChg chg="add del">
          <ac:chgData name="Mike Nguyen" userId="6d8a00aa-e582-4338-9176-f36e2b6c16f4" providerId="ADAL" clId="{AEEBD202-FF87-4984-864D-141607CA487D}" dt="2023-01-20T15:04:31.913" v="412" actId="26606"/>
          <ac:spMkLst>
            <pc:docMk/>
            <pc:sldMk cId="1590906578" sldId="303"/>
            <ac:spMk id="11" creationId="{D4974D33-8DC5-464E-8C6D-BE58F0669C17}"/>
          </ac:spMkLst>
        </pc:spChg>
        <pc:spChg chg="add del">
          <ac:chgData name="Mike Nguyen" userId="6d8a00aa-e582-4338-9176-f36e2b6c16f4" providerId="ADAL" clId="{AEEBD202-FF87-4984-864D-141607CA487D}" dt="2023-01-20T15:04:37.944" v="414" actId="26606"/>
          <ac:spMkLst>
            <pc:docMk/>
            <pc:sldMk cId="1590906578" sldId="303"/>
            <ac:spMk id="13" creationId="{2C61293E-6EBE-43EF-A52C-9BEBFD7679D4}"/>
          </ac:spMkLst>
        </pc:spChg>
        <pc:spChg chg="add del">
          <ac:chgData name="Mike Nguyen" userId="6d8a00aa-e582-4338-9176-f36e2b6c16f4" providerId="ADAL" clId="{AEEBD202-FF87-4984-864D-141607CA487D}" dt="2023-01-20T15:04:37.944" v="414" actId="26606"/>
          <ac:spMkLst>
            <pc:docMk/>
            <pc:sldMk cId="1590906578" sldId="303"/>
            <ac:spMk id="15" creationId="{21540236-BFD5-4A9D-8840-4703E7F76825}"/>
          </ac:spMkLst>
        </pc:spChg>
        <pc:spChg chg="add">
          <ac:chgData name="Mike Nguyen" userId="6d8a00aa-e582-4338-9176-f36e2b6c16f4" providerId="ADAL" clId="{AEEBD202-FF87-4984-864D-141607CA487D}" dt="2023-01-20T15:04:37.954" v="415" actId="26606"/>
          <ac:spMkLst>
            <pc:docMk/>
            <pc:sldMk cId="1590906578" sldId="303"/>
            <ac:spMk id="17" creationId="{F13C74B1-5B17-4795-BED0-7140497B445A}"/>
          </ac:spMkLst>
        </pc:spChg>
        <pc:spChg chg="add">
          <ac:chgData name="Mike Nguyen" userId="6d8a00aa-e582-4338-9176-f36e2b6c16f4" providerId="ADAL" clId="{AEEBD202-FF87-4984-864D-141607CA487D}" dt="2023-01-20T15:04:37.954" v="415" actId="26606"/>
          <ac:spMkLst>
            <pc:docMk/>
            <pc:sldMk cId="1590906578" sldId="303"/>
            <ac:spMk id="18" creationId="{D4974D33-8DC5-464E-8C6D-BE58F0669C17}"/>
          </ac:spMkLst>
        </pc:spChg>
        <pc:picChg chg="add del">
          <ac:chgData name="Mike Nguyen" userId="6d8a00aa-e582-4338-9176-f36e2b6c16f4" providerId="ADAL" clId="{AEEBD202-FF87-4984-864D-141607CA487D}" dt="2023-01-20T15:04:31.913" v="412" actId="26606"/>
          <ac:picMkLst>
            <pc:docMk/>
            <pc:sldMk cId="1590906578" sldId="303"/>
            <ac:picMk id="5" creationId="{2A8682AE-0816-668F-39F8-6EEA52E20AB9}"/>
          </ac:picMkLst>
        </pc:picChg>
        <pc:picChg chg="add del">
          <ac:chgData name="Mike Nguyen" userId="6d8a00aa-e582-4338-9176-f36e2b6c16f4" providerId="ADAL" clId="{AEEBD202-FF87-4984-864D-141607CA487D}" dt="2023-01-20T15:04:37.944" v="414" actId="26606"/>
          <ac:picMkLst>
            <pc:docMk/>
            <pc:sldMk cId="1590906578" sldId="303"/>
            <ac:picMk id="14" creationId="{7B9FD7FF-6ED5-2797-3CFE-118A5F7552D2}"/>
          </ac:picMkLst>
        </pc:picChg>
        <pc:picChg chg="add">
          <ac:chgData name="Mike Nguyen" userId="6d8a00aa-e582-4338-9176-f36e2b6c16f4" providerId="ADAL" clId="{AEEBD202-FF87-4984-864D-141607CA487D}" dt="2023-01-20T15:04:37.954" v="415" actId="26606"/>
          <ac:picMkLst>
            <pc:docMk/>
            <pc:sldMk cId="1590906578" sldId="303"/>
            <ac:picMk id="19" creationId="{2A8682AE-0816-668F-39F8-6EEA52E20AB9}"/>
          </ac:picMkLst>
        </pc:picChg>
      </pc:sldChg>
      <pc:sldChg chg="new del modNotesTx">
        <pc:chgData name="Mike Nguyen" userId="6d8a00aa-e582-4338-9176-f36e2b6c16f4" providerId="ADAL" clId="{AEEBD202-FF87-4984-864D-141607CA487D}" dt="2023-01-20T15:04:56.314" v="417" actId="2696"/>
        <pc:sldMkLst>
          <pc:docMk/>
          <pc:sldMk cId="1496362220" sldId="304"/>
        </pc:sldMkLst>
      </pc:sldChg>
      <pc:sldChg chg="add del">
        <pc:chgData name="Mike Nguyen" userId="6d8a00aa-e582-4338-9176-f36e2b6c16f4" providerId="ADAL" clId="{AEEBD202-FF87-4984-864D-141607CA487D}" dt="2023-01-20T15:05:16.080" v="419" actId="47"/>
        <pc:sldMkLst>
          <pc:docMk/>
          <pc:sldMk cId="2197850298" sldId="304"/>
        </pc:sldMkLst>
      </pc:sldChg>
      <pc:sldChg chg="new del modNotesTx">
        <pc:chgData name="Mike Nguyen" userId="6d8a00aa-e582-4338-9176-f36e2b6c16f4" providerId="ADAL" clId="{AEEBD202-FF87-4984-864D-141607CA487D}" dt="2023-01-20T15:05:24.399" v="420" actId="47"/>
        <pc:sldMkLst>
          <pc:docMk/>
          <pc:sldMk cId="1981764417" sldId="305"/>
        </pc:sldMkLst>
      </pc:sldChg>
      <pc:sldChg chg="new del ord modNotesTx">
        <pc:chgData name="Mike Nguyen" userId="6d8a00aa-e582-4338-9176-f36e2b6c16f4" providerId="ADAL" clId="{AEEBD202-FF87-4984-864D-141607CA487D}" dt="2023-01-20T15:05:34.839" v="424" actId="2696"/>
        <pc:sldMkLst>
          <pc:docMk/>
          <pc:sldMk cId="3516053460" sldId="306"/>
        </pc:sldMkLst>
      </pc:sldChg>
      <pc:sldChg chg="new del modNotesTx">
        <pc:chgData name="Mike Nguyen" userId="6d8a00aa-e582-4338-9176-f36e2b6c16f4" providerId="ADAL" clId="{AEEBD202-FF87-4984-864D-141607CA487D}" dt="2023-01-20T15:05:49.896" v="430" actId="2696"/>
        <pc:sldMkLst>
          <pc:docMk/>
          <pc:sldMk cId="105951593" sldId="307"/>
        </pc:sldMkLst>
      </pc:sldChg>
      <pc:sldChg chg="addSp delSp modSp add mod setBg">
        <pc:chgData name="Mike Nguyen" userId="6d8a00aa-e582-4338-9176-f36e2b6c16f4" providerId="ADAL" clId="{AEEBD202-FF87-4984-864D-141607CA487D}" dt="2023-01-20T19:20:21.956" v="4405" actId="26606"/>
        <pc:sldMkLst>
          <pc:docMk/>
          <pc:sldMk cId="3404746455" sldId="307"/>
        </pc:sldMkLst>
        <pc:spChg chg="mod">
          <ac:chgData name="Mike Nguyen" userId="6d8a00aa-e582-4338-9176-f36e2b6c16f4" providerId="ADAL" clId="{AEEBD202-FF87-4984-864D-141607CA487D}" dt="2023-01-20T19:20:21.956" v="4405" actId="26606"/>
          <ac:spMkLst>
            <pc:docMk/>
            <pc:sldMk cId="3404746455" sldId="307"/>
            <ac:spMk id="2" creationId="{AB47612D-A05F-1AAE-25DF-D2D3D1A122D0}"/>
          </ac:spMkLst>
        </pc:spChg>
        <pc:spChg chg="del">
          <ac:chgData name="Mike Nguyen" userId="6d8a00aa-e582-4338-9176-f36e2b6c16f4" providerId="ADAL" clId="{AEEBD202-FF87-4984-864D-141607CA487D}" dt="2023-01-20T19:19:43.303" v="4389" actId="478"/>
          <ac:spMkLst>
            <pc:docMk/>
            <pc:sldMk cId="3404746455" sldId="307"/>
            <ac:spMk id="3" creationId="{5C1BF901-852F-C345-B31B-2FC029DC84AD}"/>
          </ac:spMkLst>
        </pc:spChg>
        <pc:spChg chg="add del">
          <ac:chgData name="Mike Nguyen" userId="6d8a00aa-e582-4338-9176-f36e2b6c16f4" providerId="ADAL" clId="{AEEBD202-FF87-4984-864D-141607CA487D}" dt="2023-01-20T19:20:21.951" v="4404" actId="26606"/>
          <ac:spMkLst>
            <pc:docMk/>
            <pc:sldMk cId="3404746455" sldId="307"/>
            <ac:spMk id="9" creationId="{C4879EFC-8E62-4E00-973C-C45EE9EC676D}"/>
          </ac:spMkLst>
        </pc:spChg>
        <pc:spChg chg="add del">
          <ac:chgData name="Mike Nguyen" userId="6d8a00aa-e582-4338-9176-f36e2b6c16f4" providerId="ADAL" clId="{AEEBD202-FF87-4984-864D-141607CA487D}" dt="2023-01-20T19:20:21.951" v="4404" actId="26606"/>
          <ac:spMkLst>
            <pc:docMk/>
            <pc:sldMk cId="3404746455" sldId="307"/>
            <ac:spMk id="10" creationId="{D6A9C53F-5F90-40A5-8C85-5412D39C8C68}"/>
          </ac:spMkLst>
        </pc:spChg>
        <pc:spChg chg="add del">
          <ac:chgData name="Mike Nguyen" userId="6d8a00aa-e582-4338-9176-f36e2b6c16f4" providerId="ADAL" clId="{AEEBD202-FF87-4984-864D-141607CA487D}" dt="2023-01-20T19:20:12.321" v="4393" actId="26606"/>
          <ac:spMkLst>
            <pc:docMk/>
            <pc:sldMk cId="3404746455" sldId="307"/>
            <ac:spMk id="12" creationId="{823AC064-BC96-4F32-8AE1-B2FD38754823}"/>
          </ac:spMkLst>
        </pc:spChg>
        <pc:spChg chg="add">
          <ac:chgData name="Mike Nguyen" userId="6d8a00aa-e582-4338-9176-f36e2b6c16f4" providerId="ADAL" clId="{AEEBD202-FF87-4984-864D-141607CA487D}" dt="2023-01-20T19:20:21.956" v="4405" actId="26606"/>
          <ac:spMkLst>
            <pc:docMk/>
            <pc:sldMk cId="3404746455" sldId="307"/>
            <ac:spMk id="13" creationId="{70BDD0CE-06A4-404B-8A13-580229C1C923}"/>
          </ac:spMkLst>
        </pc:spChg>
        <pc:spChg chg="add">
          <ac:chgData name="Mike Nguyen" userId="6d8a00aa-e582-4338-9176-f36e2b6c16f4" providerId="ADAL" clId="{AEEBD202-FF87-4984-864D-141607CA487D}" dt="2023-01-20T19:20:21.956" v="4405" actId="26606"/>
          <ac:spMkLst>
            <pc:docMk/>
            <pc:sldMk cId="3404746455" sldId="307"/>
            <ac:spMk id="15" creationId="{EE9899FA-8881-472C-AA59-D08A89CA8AEF}"/>
          </ac:spMkLst>
        </pc:spChg>
        <pc:spChg chg="add">
          <ac:chgData name="Mike Nguyen" userId="6d8a00aa-e582-4338-9176-f36e2b6c16f4" providerId="ADAL" clId="{AEEBD202-FF87-4984-864D-141607CA487D}" dt="2023-01-20T19:20:21.956" v="4405" actId="26606"/>
          <ac:spMkLst>
            <pc:docMk/>
            <pc:sldMk cId="3404746455" sldId="307"/>
            <ac:spMk id="17" creationId="{080B7D90-3DF1-4514-B26D-616BE35553C9}"/>
          </ac:spMkLst>
        </pc:spChg>
        <pc:spChg chg="add del">
          <ac:chgData name="Mike Nguyen" userId="6d8a00aa-e582-4338-9176-f36e2b6c16f4" providerId="ADAL" clId="{AEEBD202-FF87-4984-864D-141607CA487D}" dt="2023-01-20T19:20:13.506" v="4395" actId="26606"/>
          <ac:spMkLst>
            <pc:docMk/>
            <pc:sldMk cId="3404746455" sldId="307"/>
            <ac:spMk id="18" creationId="{99ED5833-B85B-4103-8A3B-CAB0308E6C15}"/>
          </ac:spMkLst>
        </pc:spChg>
        <pc:spChg chg="add del">
          <ac:chgData name="Mike Nguyen" userId="6d8a00aa-e582-4338-9176-f36e2b6c16f4" providerId="ADAL" clId="{AEEBD202-FF87-4984-864D-141607CA487D}" dt="2023-01-20T19:20:14.233" v="4397" actId="26606"/>
          <ac:spMkLst>
            <pc:docMk/>
            <pc:sldMk cId="3404746455" sldId="307"/>
            <ac:spMk id="20" creationId="{C4879EFC-8E62-4E00-973C-C45EE9EC676D}"/>
          </ac:spMkLst>
        </pc:spChg>
        <pc:spChg chg="add del">
          <ac:chgData name="Mike Nguyen" userId="6d8a00aa-e582-4338-9176-f36e2b6c16f4" providerId="ADAL" clId="{AEEBD202-FF87-4984-864D-141607CA487D}" dt="2023-01-20T19:20:14.233" v="4397" actId="26606"/>
          <ac:spMkLst>
            <pc:docMk/>
            <pc:sldMk cId="3404746455" sldId="307"/>
            <ac:spMk id="21" creationId="{D6A9C53F-5F90-40A5-8C85-5412D39C8C68}"/>
          </ac:spMkLst>
        </pc:spChg>
        <pc:spChg chg="add del">
          <ac:chgData name="Mike Nguyen" userId="6d8a00aa-e582-4338-9176-f36e2b6c16f4" providerId="ADAL" clId="{AEEBD202-FF87-4984-864D-141607CA487D}" dt="2023-01-20T19:20:15.993" v="4399" actId="26606"/>
          <ac:spMkLst>
            <pc:docMk/>
            <pc:sldMk cId="3404746455" sldId="307"/>
            <ac:spMk id="23" creationId="{A2F42F6F-FDA2-4441-805F-CF30FBC9915B}"/>
          </ac:spMkLst>
        </pc:spChg>
        <pc:grpChg chg="add del">
          <ac:chgData name="Mike Nguyen" userId="6d8a00aa-e582-4338-9176-f36e2b6c16f4" providerId="ADAL" clId="{AEEBD202-FF87-4984-864D-141607CA487D}" dt="2023-01-20T19:20:15.993" v="4399" actId="26606"/>
          <ac:grpSpMkLst>
            <pc:docMk/>
            <pc:sldMk cId="3404746455" sldId="307"/>
            <ac:grpSpMk id="24" creationId="{18226A8C-7793-4AE1-93F3-C51E771AB9F9}"/>
          </ac:grpSpMkLst>
        </pc:grpChg>
        <pc:picChg chg="add mod ord">
          <ac:chgData name="Mike Nguyen" userId="6d8a00aa-e582-4338-9176-f36e2b6c16f4" providerId="ADAL" clId="{AEEBD202-FF87-4984-864D-141607CA487D}" dt="2023-01-20T19:20:21.956" v="4405" actId="26606"/>
          <ac:picMkLst>
            <pc:docMk/>
            <pc:sldMk cId="3404746455" sldId="307"/>
            <ac:picMk id="5" creationId="{0EDDD750-27A8-4AB2-59F3-029C0EF066D4}"/>
          </ac:picMkLst>
        </pc:picChg>
        <pc:picChg chg="add mod">
          <ac:chgData name="Mike Nguyen" userId="6d8a00aa-e582-4338-9176-f36e2b6c16f4" providerId="ADAL" clId="{AEEBD202-FF87-4984-864D-141607CA487D}" dt="2023-01-20T19:20:21.956" v="4405" actId="26606"/>
          <ac:picMkLst>
            <pc:docMk/>
            <pc:sldMk cId="3404746455" sldId="307"/>
            <ac:picMk id="7" creationId="{AE4CDB39-E3D0-E3CC-B7D3-0294831BD256}"/>
          </ac:picMkLst>
        </pc:picChg>
        <pc:cxnChg chg="add del">
          <ac:chgData name="Mike Nguyen" userId="6d8a00aa-e582-4338-9176-f36e2b6c16f4" providerId="ADAL" clId="{AEEBD202-FF87-4984-864D-141607CA487D}" dt="2023-01-20T19:20:12.321" v="4393" actId="26606"/>
          <ac:cxnSpMkLst>
            <pc:docMk/>
            <pc:sldMk cId="3404746455" sldId="307"/>
            <ac:cxnSpMk id="14" creationId="{7E7C77BC-7138-40B1-A15B-20F57A494629}"/>
          </ac:cxnSpMkLst>
        </pc:cxnChg>
        <pc:cxnChg chg="add del">
          <ac:chgData name="Mike Nguyen" userId="6d8a00aa-e582-4338-9176-f36e2b6c16f4" providerId="ADAL" clId="{AEEBD202-FF87-4984-864D-141607CA487D}" dt="2023-01-20T19:20:12.321" v="4393" actId="26606"/>
          <ac:cxnSpMkLst>
            <pc:docMk/>
            <pc:sldMk cId="3404746455" sldId="307"/>
            <ac:cxnSpMk id="16" creationId="{DB146403-F3D6-484B-B2ED-97F9565D0370}"/>
          </ac:cxnSpMkLst>
        </pc:cxnChg>
      </pc:sldChg>
      <pc:sldChg chg="new del modNotesTx">
        <pc:chgData name="Mike Nguyen" userId="6d8a00aa-e582-4338-9176-f36e2b6c16f4" providerId="ADAL" clId="{AEEBD202-FF87-4984-864D-141607CA487D}" dt="2023-01-20T15:06:12.885" v="432" actId="47"/>
        <pc:sldMkLst>
          <pc:docMk/>
          <pc:sldMk cId="3384138490" sldId="308"/>
        </pc:sldMkLst>
      </pc:sldChg>
      <pc:sldChg chg="addSp delSp modSp add del mod setBg setClrOvrMap">
        <pc:chgData name="Mike Nguyen" userId="6d8a00aa-e582-4338-9176-f36e2b6c16f4" providerId="ADAL" clId="{AEEBD202-FF87-4984-864D-141607CA487D}" dt="2023-01-20T19:24:49.877" v="4519" actId="47"/>
        <pc:sldMkLst>
          <pc:docMk/>
          <pc:sldMk cId="1328061930" sldId="309"/>
        </pc:sldMkLst>
        <pc:spChg chg="mod">
          <ac:chgData name="Mike Nguyen" userId="6d8a00aa-e582-4338-9176-f36e2b6c16f4" providerId="ADAL" clId="{AEEBD202-FF87-4984-864D-141607CA487D}" dt="2023-01-20T19:23:07.981" v="4444" actId="26606"/>
          <ac:spMkLst>
            <pc:docMk/>
            <pc:sldMk cId="1328061930" sldId="309"/>
            <ac:spMk id="2" creationId="{80208A08-B3C8-BBE9-E6BB-67BBD5F78F20}"/>
          </ac:spMkLst>
        </pc:spChg>
        <pc:spChg chg="del">
          <ac:chgData name="Mike Nguyen" userId="6d8a00aa-e582-4338-9176-f36e2b6c16f4" providerId="ADAL" clId="{AEEBD202-FF87-4984-864D-141607CA487D}" dt="2023-01-20T19:22:17.643" v="4406" actId="478"/>
          <ac:spMkLst>
            <pc:docMk/>
            <pc:sldMk cId="1328061930" sldId="309"/>
            <ac:spMk id="3" creationId="{73BC0982-4D40-AFB6-23F8-1B8F76EF439A}"/>
          </ac:spMkLst>
        </pc:spChg>
        <pc:spChg chg="add del">
          <ac:chgData name="Mike Nguyen" userId="6d8a00aa-e582-4338-9176-f36e2b6c16f4" providerId="ADAL" clId="{AEEBD202-FF87-4984-864D-141607CA487D}" dt="2023-01-20T19:22:51.656" v="4442" actId="26606"/>
          <ac:spMkLst>
            <pc:docMk/>
            <pc:sldMk cId="1328061930" sldId="309"/>
            <ac:spMk id="15" creationId="{2E2D6188-24E5-426A-BB2A-3FA2D6B9C3EF}"/>
          </ac:spMkLst>
        </pc:spChg>
        <pc:spChg chg="add del">
          <ac:chgData name="Mike Nguyen" userId="6d8a00aa-e582-4338-9176-f36e2b6c16f4" providerId="ADAL" clId="{AEEBD202-FF87-4984-864D-141607CA487D}" dt="2023-01-20T19:22:27.129" v="4419" actId="26606"/>
          <ac:spMkLst>
            <pc:docMk/>
            <pc:sldMk cId="1328061930" sldId="309"/>
            <ac:spMk id="18" creationId="{33E72FA3-BD00-444A-AD9B-E6C3D069CDE3}"/>
          </ac:spMkLst>
        </pc:spChg>
        <pc:spChg chg="add del">
          <ac:chgData name="Mike Nguyen" userId="6d8a00aa-e582-4338-9176-f36e2b6c16f4" providerId="ADAL" clId="{AEEBD202-FF87-4984-864D-141607CA487D}" dt="2023-01-20T19:22:51.656" v="4442" actId="26606"/>
          <ac:spMkLst>
            <pc:docMk/>
            <pc:sldMk cId="1328061930" sldId="309"/>
            <ac:spMk id="20" creationId="{F6E384F5-137A-40B1-97F0-694CC6ECD59C}"/>
          </ac:spMkLst>
        </pc:spChg>
        <pc:spChg chg="add del">
          <ac:chgData name="Mike Nguyen" userId="6d8a00aa-e582-4338-9176-f36e2b6c16f4" providerId="ADAL" clId="{AEEBD202-FF87-4984-864D-141607CA487D}" dt="2023-01-20T19:22:51.656" v="4442" actId="26606"/>
          <ac:spMkLst>
            <pc:docMk/>
            <pc:sldMk cId="1328061930" sldId="309"/>
            <ac:spMk id="22" creationId="{9DBC4630-03DA-474F-BBCB-BA3AE6B317A4}"/>
          </ac:spMkLst>
        </pc:spChg>
        <pc:spChg chg="add del">
          <ac:chgData name="Mike Nguyen" userId="6d8a00aa-e582-4338-9176-f36e2b6c16f4" providerId="ADAL" clId="{AEEBD202-FF87-4984-864D-141607CA487D}" dt="2023-01-20T19:22:51.656" v="4442" actId="26606"/>
          <ac:spMkLst>
            <pc:docMk/>
            <pc:sldMk cId="1328061930" sldId="309"/>
            <ac:spMk id="24" creationId="{1208BC59-C84F-483F-80CD-FAEC74229B97}"/>
          </ac:spMkLst>
        </pc:spChg>
        <pc:spChg chg="add del">
          <ac:chgData name="Mike Nguyen" userId="6d8a00aa-e582-4338-9176-f36e2b6c16f4" providerId="ADAL" clId="{AEEBD202-FF87-4984-864D-141607CA487D}" dt="2023-01-20T19:22:51.656" v="4442" actId="26606"/>
          <ac:spMkLst>
            <pc:docMk/>
            <pc:sldMk cId="1328061930" sldId="309"/>
            <ac:spMk id="26" creationId="{A1DABD52-05DF-4F31-AFB9-B330D8BE46FD}"/>
          </ac:spMkLst>
        </pc:spChg>
        <pc:spChg chg="add del">
          <ac:chgData name="Mike Nguyen" userId="6d8a00aa-e582-4338-9176-f36e2b6c16f4" providerId="ADAL" clId="{AEEBD202-FF87-4984-864D-141607CA487D}" dt="2023-01-20T19:22:51.656" v="4442" actId="26606"/>
          <ac:spMkLst>
            <pc:docMk/>
            <pc:sldMk cId="1328061930" sldId="309"/>
            <ac:spMk id="28" creationId="{78418A25-6EAC-4140-BFE6-284E1925B5EE}"/>
          </ac:spMkLst>
        </pc:spChg>
        <pc:spChg chg="add del">
          <ac:chgData name="Mike Nguyen" userId="6d8a00aa-e582-4338-9176-f36e2b6c16f4" providerId="ADAL" clId="{AEEBD202-FF87-4984-864D-141607CA487D}" dt="2023-01-20T19:22:51.656" v="4442" actId="26606"/>
          <ac:spMkLst>
            <pc:docMk/>
            <pc:sldMk cId="1328061930" sldId="309"/>
            <ac:spMk id="30" creationId="{6B9D64DB-4D5C-4A91-B45F-F301E3174F9F}"/>
          </ac:spMkLst>
        </pc:spChg>
        <pc:spChg chg="add del">
          <ac:chgData name="Mike Nguyen" userId="6d8a00aa-e582-4338-9176-f36e2b6c16f4" providerId="ADAL" clId="{AEEBD202-FF87-4984-864D-141607CA487D}" dt="2023-01-20T19:22:51.656" v="4442" actId="26606"/>
          <ac:spMkLst>
            <pc:docMk/>
            <pc:sldMk cId="1328061930" sldId="309"/>
            <ac:spMk id="32" creationId="{8E4F04B5-4D4A-4F70-8549-384AF535134B}"/>
          </ac:spMkLst>
        </pc:spChg>
        <pc:spChg chg="add del">
          <ac:chgData name="Mike Nguyen" userId="6d8a00aa-e582-4338-9176-f36e2b6c16f4" providerId="ADAL" clId="{AEEBD202-FF87-4984-864D-141607CA487D}" dt="2023-01-20T19:22:51.656" v="4442" actId="26606"/>
          <ac:spMkLst>
            <pc:docMk/>
            <pc:sldMk cId="1328061930" sldId="309"/>
            <ac:spMk id="34" creationId="{0D14DB62-3EB3-452E-89EE-30B0CDB0C8F4}"/>
          </ac:spMkLst>
        </pc:spChg>
        <pc:spChg chg="add del">
          <ac:chgData name="Mike Nguyen" userId="6d8a00aa-e582-4338-9176-f36e2b6c16f4" providerId="ADAL" clId="{AEEBD202-FF87-4984-864D-141607CA487D}" dt="2023-01-20T19:22:51.656" v="4442" actId="26606"/>
          <ac:spMkLst>
            <pc:docMk/>
            <pc:sldMk cId="1328061930" sldId="309"/>
            <ac:spMk id="36" creationId="{CB14CE1B-4BC5-4EF2-BE3D-05E4F580B3DB}"/>
          </ac:spMkLst>
        </pc:spChg>
        <pc:spChg chg="add del">
          <ac:chgData name="Mike Nguyen" userId="6d8a00aa-e582-4338-9176-f36e2b6c16f4" providerId="ADAL" clId="{AEEBD202-FF87-4984-864D-141607CA487D}" dt="2023-01-20T19:23:07.981" v="4444" actId="26606"/>
          <ac:spMkLst>
            <pc:docMk/>
            <pc:sldMk cId="1328061930" sldId="309"/>
            <ac:spMk id="38" creationId="{201C88F9-E440-45DE-A776-9609EB590BF5}"/>
          </ac:spMkLst>
        </pc:spChg>
        <pc:picChg chg="add mod ord">
          <ac:chgData name="Mike Nguyen" userId="6d8a00aa-e582-4338-9176-f36e2b6c16f4" providerId="ADAL" clId="{AEEBD202-FF87-4984-864D-141607CA487D}" dt="2023-01-20T19:23:07.981" v="4444" actId="26606"/>
          <ac:picMkLst>
            <pc:docMk/>
            <pc:sldMk cId="1328061930" sldId="309"/>
            <ac:picMk id="5" creationId="{3D1BEE58-3595-FF20-C5FF-9F7F6B164D81}"/>
          </ac:picMkLst>
        </pc:picChg>
        <pc:picChg chg="add mod ord">
          <ac:chgData name="Mike Nguyen" userId="6d8a00aa-e582-4338-9176-f36e2b6c16f4" providerId="ADAL" clId="{AEEBD202-FF87-4984-864D-141607CA487D}" dt="2023-01-20T19:23:07.981" v="4444" actId="26606"/>
          <ac:picMkLst>
            <pc:docMk/>
            <pc:sldMk cId="1328061930" sldId="309"/>
            <ac:picMk id="7" creationId="{916F4DCA-E0E6-74E5-AB96-A036A1C1EE20}"/>
          </ac:picMkLst>
        </pc:picChg>
        <pc:picChg chg="add mod">
          <ac:chgData name="Mike Nguyen" userId="6d8a00aa-e582-4338-9176-f36e2b6c16f4" providerId="ADAL" clId="{AEEBD202-FF87-4984-864D-141607CA487D}" dt="2023-01-20T19:23:07.981" v="4444" actId="26606"/>
          <ac:picMkLst>
            <pc:docMk/>
            <pc:sldMk cId="1328061930" sldId="309"/>
            <ac:picMk id="9" creationId="{7638AF70-8624-BF53-3E8D-1A9A77A7DD7F}"/>
          </ac:picMkLst>
        </pc:picChg>
        <pc:picChg chg="add mod ord">
          <ac:chgData name="Mike Nguyen" userId="6d8a00aa-e582-4338-9176-f36e2b6c16f4" providerId="ADAL" clId="{AEEBD202-FF87-4984-864D-141607CA487D}" dt="2023-01-20T19:23:07.981" v="4444" actId="26606"/>
          <ac:picMkLst>
            <pc:docMk/>
            <pc:sldMk cId="1328061930" sldId="309"/>
            <ac:picMk id="11" creationId="{93DB27A0-431D-D779-3700-37B81F65B98E}"/>
          </ac:picMkLst>
        </pc:picChg>
        <pc:picChg chg="add mod">
          <ac:chgData name="Mike Nguyen" userId="6d8a00aa-e582-4338-9176-f36e2b6c16f4" providerId="ADAL" clId="{AEEBD202-FF87-4984-864D-141607CA487D}" dt="2023-01-20T19:23:07.981" v="4444" actId="26606"/>
          <ac:picMkLst>
            <pc:docMk/>
            <pc:sldMk cId="1328061930" sldId="309"/>
            <ac:picMk id="13" creationId="{5A67C016-C928-05DB-FEC9-D2C4656DAE5D}"/>
          </ac:picMkLst>
        </pc:picChg>
      </pc:sldChg>
      <pc:sldChg chg="modSp new del mod modNotesTx">
        <pc:chgData name="Mike Nguyen" userId="6d8a00aa-e582-4338-9176-f36e2b6c16f4" providerId="ADAL" clId="{AEEBD202-FF87-4984-864D-141607CA487D}" dt="2023-01-20T15:06:29.702" v="488" actId="2696"/>
        <pc:sldMkLst>
          <pc:docMk/>
          <pc:sldMk cId="3374751880" sldId="309"/>
        </pc:sldMkLst>
        <pc:spChg chg="mod">
          <ac:chgData name="Mike Nguyen" userId="6d8a00aa-e582-4338-9176-f36e2b6c16f4" providerId="ADAL" clId="{AEEBD202-FF87-4984-864D-141607CA487D}" dt="2023-01-20T15:06:28.296" v="487" actId="20577"/>
          <ac:spMkLst>
            <pc:docMk/>
            <pc:sldMk cId="3374751880" sldId="309"/>
            <ac:spMk id="2" creationId="{80208A08-B3C8-BBE9-E6BB-67BBD5F78F20}"/>
          </ac:spMkLst>
        </pc:spChg>
      </pc:sldChg>
      <pc:sldChg chg="addSp delSp modSp new del mod modNotesTx">
        <pc:chgData name="Mike Nguyen" userId="6d8a00aa-e582-4338-9176-f36e2b6c16f4" providerId="ADAL" clId="{AEEBD202-FF87-4984-864D-141607CA487D}" dt="2023-01-20T18:01:34.739" v="3385" actId="47"/>
        <pc:sldMkLst>
          <pc:docMk/>
          <pc:sldMk cId="258928542" sldId="310"/>
        </pc:sldMkLst>
        <pc:spChg chg="mod">
          <ac:chgData name="Mike Nguyen" userId="6d8a00aa-e582-4338-9176-f36e2b6c16f4" providerId="ADAL" clId="{AEEBD202-FF87-4984-864D-141607CA487D}" dt="2023-01-20T02:46:01.562" v="61" actId="20577"/>
          <ac:spMkLst>
            <pc:docMk/>
            <pc:sldMk cId="258928542" sldId="310"/>
            <ac:spMk id="2" creationId="{FBE1130D-3ED6-CE3B-668C-11029A771004}"/>
          </ac:spMkLst>
        </pc:spChg>
        <pc:spChg chg="del">
          <ac:chgData name="Mike Nguyen" userId="6d8a00aa-e582-4338-9176-f36e2b6c16f4" providerId="ADAL" clId="{AEEBD202-FF87-4984-864D-141607CA487D}" dt="2023-01-20T16:39:10.262" v="3120" actId="478"/>
          <ac:spMkLst>
            <pc:docMk/>
            <pc:sldMk cId="258928542" sldId="310"/>
            <ac:spMk id="3" creationId="{219D18B4-2DFC-8FE9-5469-0098AB536A39}"/>
          </ac:spMkLst>
        </pc:spChg>
        <pc:spChg chg="add mod">
          <ac:chgData name="Mike Nguyen" userId="6d8a00aa-e582-4338-9176-f36e2b6c16f4" providerId="ADAL" clId="{AEEBD202-FF87-4984-864D-141607CA487D}" dt="2023-01-20T16:40:35.640" v="3179" actId="255"/>
          <ac:spMkLst>
            <pc:docMk/>
            <pc:sldMk cId="258928542" sldId="310"/>
            <ac:spMk id="4" creationId="{01950AFC-0A80-73E2-DB3C-19C14EF7DCC7}"/>
          </ac:spMkLst>
        </pc:spChg>
        <pc:spChg chg="add mod">
          <ac:chgData name="Mike Nguyen" userId="6d8a00aa-e582-4338-9176-f36e2b6c16f4" providerId="ADAL" clId="{AEEBD202-FF87-4984-864D-141607CA487D}" dt="2023-01-20T16:40:35.640" v="3179" actId="255"/>
          <ac:spMkLst>
            <pc:docMk/>
            <pc:sldMk cId="258928542" sldId="310"/>
            <ac:spMk id="5" creationId="{8C5086ED-114F-B7B6-03F1-131FE2E236F1}"/>
          </ac:spMkLst>
        </pc:spChg>
        <pc:spChg chg="add mod">
          <ac:chgData name="Mike Nguyen" userId="6d8a00aa-e582-4338-9176-f36e2b6c16f4" providerId="ADAL" clId="{AEEBD202-FF87-4984-864D-141607CA487D}" dt="2023-01-20T16:40:35.640" v="3179" actId="255"/>
          <ac:spMkLst>
            <pc:docMk/>
            <pc:sldMk cId="258928542" sldId="310"/>
            <ac:spMk id="8" creationId="{14785AB7-FCE6-DC64-0779-615F2DEDB785}"/>
          </ac:spMkLst>
        </pc:spChg>
        <pc:cxnChg chg="add mod">
          <ac:chgData name="Mike Nguyen" userId="6d8a00aa-e582-4338-9176-f36e2b6c16f4" providerId="ADAL" clId="{AEEBD202-FF87-4984-864D-141607CA487D}" dt="2023-01-20T16:40:03.891" v="3165" actId="13822"/>
          <ac:cxnSpMkLst>
            <pc:docMk/>
            <pc:sldMk cId="258928542" sldId="310"/>
            <ac:cxnSpMk id="7" creationId="{9E330EC9-E52A-1B4A-F136-90554E324CE7}"/>
          </ac:cxnSpMkLst>
        </pc:cxnChg>
      </pc:sldChg>
      <pc:sldChg chg="modSp new del mod modNotesTx">
        <pc:chgData name="Mike Nguyen" userId="6d8a00aa-e582-4338-9176-f36e2b6c16f4" providerId="ADAL" clId="{AEEBD202-FF87-4984-864D-141607CA487D}" dt="2023-01-20T18:01:41.347" v="3387" actId="47"/>
        <pc:sldMkLst>
          <pc:docMk/>
          <pc:sldMk cId="3109423755" sldId="311"/>
        </pc:sldMkLst>
        <pc:spChg chg="mod">
          <ac:chgData name="Mike Nguyen" userId="6d8a00aa-e582-4338-9176-f36e2b6c16f4" providerId="ADAL" clId="{AEEBD202-FF87-4984-864D-141607CA487D}" dt="2023-01-20T02:46:23.205" v="75" actId="20577"/>
          <ac:spMkLst>
            <pc:docMk/>
            <pc:sldMk cId="3109423755" sldId="311"/>
            <ac:spMk id="2" creationId="{E2E8F41F-A607-44B5-1BCB-2F4F62068AA9}"/>
          </ac:spMkLst>
        </pc:spChg>
      </pc:sldChg>
      <pc:sldChg chg="modSp new del mod modNotesTx">
        <pc:chgData name="Mike Nguyen" userId="6d8a00aa-e582-4338-9176-f36e2b6c16f4" providerId="ADAL" clId="{AEEBD202-FF87-4984-864D-141607CA487D}" dt="2023-01-20T18:01:50.395" v="3389" actId="47"/>
        <pc:sldMkLst>
          <pc:docMk/>
          <pc:sldMk cId="2291364964" sldId="312"/>
        </pc:sldMkLst>
        <pc:spChg chg="mod">
          <ac:chgData name="Mike Nguyen" userId="6d8a00aa-e582-4338-9176-f36e2b6c16f4" providerId="ADAL" clId="{AEEBD202-FF87-4984-864D-141607CA487D}" dt="2023-01-20T02:46:40.110" v="88" actId="20577"/>
          <ac:spMkLst>
            <pc:docMk/>
            <pc:sldMk cId="2291364964" sldId="312"/>
            <ac:spMk id="2" creationId="{BEE7F316-55CC-B662-FE20-B3BF5CFA5530}"/>
          </ac:spMkLst>
        </pc:spChg>
      </pc:sldChg>
      <pc:sldChg chg="modSp new del mod modNotesTx">
        <pc:chgData name="Mike Nguyen" userId="6d8a00aa-e582-4338-9176-f36e2b6c16f4" providerId="ADAL" clId="{AEEBD202-FF87-4984-864D-141607CA487D}" dt="2023-01-20T18:01:57.129" v="3391" actId="47"/>
        <pc:sldMkLst>
          <pc:docMk/>
          <pc:sldMk cId="709819038" sldId="313"/>
        </pc:sldMkLst>
        <pc:spChg chg="mod">
          <ac:chgData name="Mike Nguyen" userId="6d8a00aa-e582-4338-9176-f36e2b6c16f4" providerId="ADAL" clId="{AEEBD202-FF87-4984-864D-141607CA487D}" dt="2023-01-20T02:46:43.915" v="101" actId="20577"/>
          <ac:spMkLst>
            <pc:docMk/>
            <pc:sldMk cId="709819038" sldId="313"/>
            <ac:spMk id="2" creationId="{D1B9E6F1-02EA-ABC9-6279-0DD540FDC84A}"/>
          </ac:spMkLst>
        </pc:spChg>
      </pc:sldChg>
      <pc:sldChg chg="modSp new del mod modNotesTx">
        <pc:chgData name="Mike Nguyen" userId="6d8a00aa-e582-4338-9176-f36e2b6c16f4" providerId="ADAL" clId="{AEEBD202-FF87-4984-864D-141607CA487D}" dt="2023-01-20T18:02:01.645" v="3393" actId="47"/>
        <pc:sldMkLst>
          <pc:docMk/>
          <pc:sldMk cId="1719405318" sldId="314"/>
        </pc:sldMkLst>
        <pc:spChg chg="mod">
          <ac:chgData name="Mike Nguyen" userId="6d8a00aa-e582-4338-9176-f36e2b6c16f4" providerId="ADAL" clId="{AEEBD202-FF87-4984-864D-141607CA487D}" dt="2023-01-20T02:49:25.914" v="118" actId="20577"/>
          <ac:spMkLst>
            <pc:docMk/>
            <pc:sldMk cId="1719405318" sldId="314"/>
            <ac:spMk id="2" creationId="{34E3BF3C-8A41-7511-BEA0-563BB0758457}"/>
          </ac:spMkLst>
        </pc:spChg>
      </pc:sldChg>
      <pc:sldChg chg="addSp delSp modSp new mod setBg modAnim modNotesTx">
        <pc:chgData name="Mike Nguyen" userId="6d8a00aa-e582-4338-9176-f36e2b6c16f4" providerId="ADAL" clId="{AEEBD202-FF87-4984-864D-141607CA487D}" dt="2023-01-20T19:27:54.529" v="4899" actId="313"/>
        <pc:sldMkLst>
          <pc:docMk/>
          <pc:sldMk cId="3832585436" sldId="315"/>
        </pc:sldMkLst>
        <pc:spChg chg="mod">
          <ac:chgData name="Mike Nguyen" userId="6d8a00aa-e582-4338-9176-f36e2b6c16f4" providerId="ADAL" clId="{AEEBD202-FF87-4984-864D-141607CA487D}" dt="2023-01-20T19:18:57.900" v="4350" actId="26606"/>
          <ac:spMkLst>
            <pc:docMk/>
            <pc:sldMk cId="3832585436" sldId="315"/>
            <ac:spMk id="2" creationId="{35BCEAFD-35B0-FA01-E5EF-0045CF624900}"/>
          </ac:spMkLst>
        </pc:spChg>
        <pc:spChg chg="mod ord">
          <ac:chgData name="Mike Nguyen" userId="6d8a00aa-e582-4338-9176-f36e2b6c16f4" providerId="ADAL" clId="{AEEBD202-FF87-4984-864D-141607CA487D}" dt="2023-01-20T19:27:54.529" v="4899" actId="313"/>
          <ac:spMkLst>
            <pc:docMk/>
            <pc:sldMk cId="3832585436" sldId="315"/>
            <ac:spMk id="3" creationId="{DB6AF7D5-C4E9-3E9E-321F-D49290F3687E}"/>
          </ac:spMkLst>
        </pc:spChg>
        <pc:spChg chg="add del">
          <ac:chgData name="Mike Nguyen" userId="6d8a00aa-e582-4338-9176-f36e2b6c16f4" providerId="ADAL" clId="{AEEBD202-FF87-4984-864D-141607CA487D}" dt="2023-01-20T19:18:57.890" v="4349" actId="26606"/>
          <ac:spMkLst>
            <pc:docMk/>
            <pc:sldMk cId="3832585436" sldId="315"/>
            <ac:spMk id="7" creationId="{7B831B6F-405A-4B47-B9BB-5CA88F285844}"/>
          </ac:spMkLst>
        </pc:spChg>
        <pc:spChg chg="add del">
          <ac:chgData name="Mike Nguyen" userId="6d8a00aa-e582-4338-9176-f36e2b6c16f4" providerId="ADAL" clId="{AEEBD202-FF87-4984-864D-141607CA487D}" dt="2023-01-20T19:18:57.890" v="4349" actId="26606"/>
          <ac:spMkLst>
            <pc:docMk/>
            <pc:sldMk cId="3832585436" sldId="315"/>
            <ac:spMk id="8" creationId="{953EE71A-6488-4203-A7C4-77102FD0DCCA}"/>
          </ac:spMkLst>
        </pc:spChg>
        <pc:spChg chg="add del">
          <ac:chgData name="Mike Nguyen" userId="6d8a00aa-e582-4338-9176-f36e2b6c16f4" providerId="ADAL" clId="{AEEBD202-FF87-4984-864D-141607CA487D}" dt="2023-01-20T19:18:46.541" v="4347" actId="26606"/>
          <ac:spMkLst>
            <pc:docMk/>
            <pc:sldMk cId="3832585436" sldId="315"/>
            <ac:spMk id="10" creationId="{F13C74B1-5B17-4795-BED0-7140497B445A}"/>
          </ac:spMkLst>
        </pc:spChg>
        <pc:spChg chg="add">
          <ac:chgData name="Mike Nguyen" userId="6d8a00aa-e582-4338-9176-f36e2b6c16f4" providerId="ADAL" clId="{AEEBD202-FF87-4984-864D-141607CA487D}" dt="2023-01-20T19:18:57.900" v="4350" actId="26606"/>
          <ac:spMkLst>
            <pc:docMk/>
            <pc:sldMk cId="3832585436" sldId="315"/>
            <ac:spMk id="11" creationId="{743AA782-23D1-4521-8CAD-47662984AA08}"/>
          </ac:spMkLst>
        </pc:spChg>
        <pc:spChg chg="add del">
          <ac:chgData name="Mike Nguyen" userId="6d8a00aa-e582-4338-9176-f36e2b6c16f4" providerId="ADAL" clId="{AEEBD202-FF87-4984-864D-141607CA487D}" dt="2023-01-20T19:18:46.541" v="4347" actId="26606"/>
          <ac:spMkLst>
            <pc:docMk/>
            <pc:sldMk cId="3832585436" sldId="315"/>
            <ac:spMk id="12" creationId="{D4974D33-8DC5-464E-8C6D-BE58F0669C17}"/>
          </ac:spMkLst>
        </pc:spChg>
        <pc:spChg chg="add">
          <ac:chgData name="Mike Nguyen" userId="6d8a00aa-e582-4338-9176-f36e2b6c16f4" providerId="ADAL" clId="{AEEBD202-FF87-4984-864D-141607CA487D}" dt="2023-01-20T19:18:57.900" v="4350" actId="26606"/>
          <ac:spMkLst>
            <pc:docMk/>
            <pc:sldMk cId="3832585436" sldId="315"/>
            <ac:spMk id="13" creationId="{71877DBC-BB60-40F0-AC93-2ACDBAAE60CE}"/>
          </ac:spMkLst>
        </pc:spChg>
        <pc:picChg chg="add mod">
          <ac:chgData name="Mike Nguyen" userId="6d8a00aa-e582-4338-9176-f36e2b6c16f4" providerId="ADAL" clId="{AEEBD202-FF87-4984-864D-141607CA487D}" dt="2023-01-20T19:18:57.900" v="4350" actId="26606"/>
          <ac:picMkLst>
            <pc:docMk/>
            <pc:sldMk cId="3832585436" sldId="315"/>
            <ac:picMk id="5" creationId="{D3B01260-90A8-AA1C-1E28-0D67CA9FE208}"/>
          </ac:picMkLst>
        </pc:picChg>
      </pc:sldChg>
      <pc:sldChg chg="addSp modSp new mod setBg modNotesTx">
        <pc:chgData name="Mike Nguyen" userId="6d8a00aa-e582-4338-9176-f36e2b6c16f4" providerId="ADAL" clId="{AEEBD202-FF87-4984-864D-141607CA487D}" dt="2023-01-20T19:26:40.320" v="4779" actId="26606"/>
        <pc:sldMkLst>
          <pc:docMk/>
          <pc:sldMk cId="925218752" sldId="316"/>
        </pc:sldMkLst>
        <pc:spChg chg="mod">
          <ac:chgData name="Mike Nguyen" userId="6d8a00aa-e582-4338-9176-f36e2b6c16f4" providerId="ADAL" clId="{AEEBD202-FF87-4984-864D-141607CA487D}" dt="2023-01-20T19:26:40.320" v="4779" actId="26606"/>
          <ac:spMkLst>
            <pc:docMk/>
            <pc:sldMk cId="925218752" sldId="316"/>
            <ac:spMk id="2" creationId="{4B8CB81F-49EF-EFC4-2628-2945FF522CB1}"/>
          </ac:spMkLst>
        </pc:spChg>
        <pc:spChg chg="mod">
          <ac:chgData name="Mike Nguyen" userId="6d8a00aa-e582-4338-9176-f36e2b6c16f4" providerId="ADAL" clId="{AEEBD202-FF87-4984-864D-141607CA487D}" dt="2023-01-20T19:26:40.320" v="4779" actId="26606"/>
          <ac:spMkLst>
            <pc:docMk/>
            <pc:sldMk cId="925218752" sldId="316"/>
            <ac:spMk id="3" creationId="{EF9D633D-46E5-51C7-C2DF-B46339979D3B}"/>
          </ac:spMkLst>
        </pc:spChg>
        <pc:spChg chg="add">
          <ac:chgData name="Mike Nguyen" userId="6d8a00aa-e582-4338-9176-f36e2b6c16f4" providerId="ADAL" clId="{AEEBD202-FF87-4984-864D-141607CA487D}" dt="2023-01-20T19:26:40.320" v="4779" actId="26606"/>
          <ac:spMkLst>
            <pc:docMk/>
            <pc:sldMk cId="925218752" sldId="316"/>
            <ac:spMk id="8" creationId="{DAF1966E-FD40-4A4A-B61B-C4DF7FA05F06}"/>
          </ac:spMkLst>
        </pc:spChg>
        <pc:spChg chg="add">
          <ac:chgData name="Mike Nguyen" userId="6d8a00aa-e582-4338-9176-f36e2b6c16f4" providerId="ADAL" clId="{AEEBD202-FF87-4984-864D-141607CA487D}" dt="2023-01-20T19:26:40.320" v="4779" actId="26606"/>
          <ac:spMkLst>
            <pc:docMk/>
            <pc:sldMk cId="925218752" sldId="316"/>
            <ac:spMk id="10" creationId="{047BFA19-D45E-416B-A404-7AF2F3F27017}"/>
          </ac:spMkLst>
        </pc:spChg>
        <pc:spChg chg="add">
          <ac:chgData name="Mike Nguyen" userId="6d8a00aa-e582-4338-9176-f36e2b6c16f4" providerId="ADAL" clId="{AEEBD202-FF87-4984-864D-141607CA487D}" dt="2023-01-20T19:26:40.320" v="4779" actId="26606"/>
          <ac:spMkLst>
            <pc:docMk/>
            <pc:sldMk cId="925218752" sldId="316"/>
            <ac:spMk id="12" creationId="{8E0105E7-23DB-4CF2-8258-FF47C7620F6E}"/>
          </ac:spMkLst>
        </pc:spChg>
        <pc:spChg chg="add">
          <ac:chgData name="Mike Nguyen" userId="6d8a00aa-e582-4338-9176-f36e2b6c16f4" providerId="ADAL" clId="{AEEBD202-FF87-4984-864D-141607CA487D}" dt="2023-01-20T19:26:40.320" v="4779" actId="26606"/>
          <ac:spMkLst>
            <pc:docMk/>
            <pc:sldMk cId="925218752" sldId="316"/>
            <ac:spMk id="14" creationId="{074B4F7D-14B2-478B-8BF5-01E4E0C5D263}"/>
          </ac:spMkLst>
        </pc:spChg>
      </pc:sldChg>
      <pc:sldChg chg="new del modNotesTx">
        <pc:chgData name="Mike Nguyen" userId="6d8a00aa-e582-4338-9176-f36e2b6c16f4" providerId="ADAL" clId="{AEEBD202-FF87-4984-864D-141607CA487D}" dt="2023-01-20T19:26:46.594" v="4780" actId="47"/>
        <pc:sldMkLst>
          <pc:docMk/>
          <pc:sldMk cId="34506225" sldId="317"/>
        </pc:sldMkLst>
      </pc:sldChg>
      <pc:sldChg chg="new del modNotesTx">
        <pc:chgData name="Mike Nguyen" userId="6d8a00aa-e582-4338-9176-f36e2b6c16f4" providerId="ADAL" clId="{AEEBD202-FF87-4984-864D-141607CA487D}" dt="2023-01-20T19:26:54.923" v="4781" actId="47"/>
        <pc:sldMkLst>
          <pc:docMk/>
          <pc:sldMk cId="1222437640" sldId="318"/>
        </pc:sldMkLst>
      </pc:sldChg>
      <pc:sldChg chg="new del modNotesTx">
        <pc:chgData name="Mike Nguyen" userId="6d8a00aa-e582-4338-9176-f36e2b6c16f4" providerId="ADAL" clId="{AEEBD202-FF87-4984-864D-141607CA487D}" dt="2023-01-20T19:27:01.340" v="4782" actId="47"/>
        <pc:sldMkLst>
          <pc:docMk/>
          <pc:sldMk cId="2804868882" sldId="319"/>
        </pc:sldMkLst>
      </pc:sldChg>
      <pc:sldChg chg="addSp modSp new mod ord setBg modAnim modNotesTx">
        <pc:chgData name="Mike Nguyen" userId="6d8a00aa-e582-4338-9176-f36e2b6c16f4" providerId="ADAL" clId="{AEEBD202-FF87-4984-864D-141607CA487D}" dt="2023-01-20T20:01:14.433" v="5926"/>
        <pc:sldMkLst>
          <pc:docMk/>
          <pc:sldMk cId="1392089547" sldId="320"/>
        </pc:sldMkLst>
        <pc:spChg chg="mod">
          <ac:chgData name="Mike Nguyen" userId="6d8a00aa-e582-4338-9176-f36e2b6c16f4" providerId="ADAL" clId="{AEEBD202-FF87-4984-864D-141607CA487D}" dt="2023-01-20T19:40:27.693" v="5292" actId="26606"/>
          <ac:spMkLst>
            <pc:docMk/>
            <pc:sldMk cId="1392089547" sldId="320"/>
            <ac:spMk id="2" creationId="{DC484FD3-471D-1DAF-CAA9-F39E29B3E253}"/>
          </ac:spMkLst>
        </pc:spChg>
        <pc:spChg chg="mod">
          <ac:chgData name="Mike Nguyen" userId="6d8a00aa-e582-4338-9176-f36e2b6c16f4" providerId="ADAL" clId="{AEEBD202-FF87-4984-864D-141607CA487D}" dt="2023-01-20T20:00:52.846" v="5925" actId="20577"/>
          <ac:spMkLst>
            <pc:docMk/>
            <pc:sldMk cId="1392089547" sldId="320"/>
            <ac:spMk id="3" creationId="{45B1E3FB-7347-7541-C4EA-97D5F81D5E67}"/>
          </ac:spMkLst>
        </pc:spChg>
        <pc:spChg chg="add">
          <ac:chgData name="Mike Nguyen" userId="6d8a00aa-e582-4338-9176-f36e2b6c16f4" providerId="ADAL" clId="{AEEBD202-FF87-4984-864D-141607CA487D}" dt="2023-01-20T19:40:27.693" v="5292" actId="26606"/>
          <ac:spMkLst>
            <pc:docMk/>
            <pc:sldMk cId="1392089547" sldId="320"/>
            <ac:spMk id="9" creationId="{F13C74B1-5B17-4795-BED0-7140497B445A}"/>
          </ac:spMkLst>
        </pc:spChg>
        <pc:spChg chg="add">
          <ac:chgData name="Mike Nguyen" userId="6d8a00aa-e582-4338-9176-f36e2b6c16f4" providerId="ADAL" clId="{AEEBD202-FF87-4984-864D-141607CA487D}" dt="2023-01-20T19:40:27.693" v="5292" actId="26606"/>
          <ac:spMkLst>
            <pc:docMk/>
            <pc:sldMk cId="1392089547" sldId="320"/>
            <ac:spMk id="11" creationId="{D4974D33-8DC5-464E-8C6D-BE58F0669C17}"/>
          </ac:spMkLst>
        </pc:spChg>
        <pc:picChg chg="add">
          <ac:chgData name="Mike Nguyen" userId="6d8a00aa-e582-4338-9176-f36e2b6c16f4" providerId="ADAL" clId="{AEEBD202-FF87-4984-864D-141607CA487D}" dt="2023-01-20T19:40:27.693" v="5292" actId="26606"/>
          <ac:picMkLst>
            <pc:docMk/>
            <pc:sldMk cId="1392089547" sldId="320"/>
            <ac:picMk id="5" creationId="{D7234DFA-5F3D-3CAF-CC2D-A7EE9AFC095D}"/>
          </ac:picMkLst>
        </pc:picChg>
      </pc:sldChg>
      <pc:sldChg chg="new del modNotesTx">
        <pc:chgData name="Mike Nguyen" userId="6d8a00aa-e582-4338-9176-f36e2b6c16f4" providerId="ADAL" clId="{AEEBD202-FF87-4984-864D-141607CA487D}" dt="2023-01-20T19:31:41.652" v="5005" actId="47"/>
        <pc:sldMkLst>
          <pc:docMk/>
          <pc:sldMk cId="343285615" sldId="321"/>
        </pc:sldMkLst>
      </pc:sldChg>
      <pc:sldChg chg="new del modNotesTx">
        <pc:chgData name="Mike Nguyen" userId="6d8a00aa-e582-4338-9176-f36e2b6c16f4" providerId="ADAL" clId="{AEEBD202-FF87-4984-864D-141607CA487D}" dt="2023-01-20T19:31:51.112" v="5006" actId="47"/>
        <pc:sldMkLst>
          <pc:docMk/>
          <pc:sldMk cId="2592776328" sldId="322"/>
        </pc:sldMkLst>
      </pc:sldChg>
      <pc:sldChg chg="new del modNotesTx">
        <pc:chgData name="Mike Nguyen" userId="6d8a00aa-e582-4338-9176-f36e2b6c16f4" providerId="ADAL" clId="{AEEBD202-FF87-4984-864D-141607CA487D}" dt="2023-01-20T19:32:14.337" v="5007" actId="47"/>
        <pc:sldMkLst>
          <pc:docMk/>
          <pc:sldMk cId="1979123824" sldId="323"/>
        </pc:sldMkLst>
      </pc:sldChg>
      <pc:sldChg chg="new add del modNotesTx">
        <pc:chgData name="Mike Nguyen" userId="6d8a00aa-e582-4338-9176-f36e2b6c16f4" providerId="ADAL" clId="{AEEBD202-FF87-4984-864D-141607CA487D}" dt="2023-01-20T19:32:29.146" v="5010" actId="47"/>
        <pc:sldMkLst>
          <pc:docMk/>
          <pc:sldMk cId="1839130250" sldId="324"/>
        </pc:sldMkLst>
      </pc:sldChg>
      <pc:sldChg chg="modSp new mod ord modNotesTx">
        <pc:chgData name="Mike Nguyen" userId="6d8a00aa-e582-4338-9176-f36e2b6c16f4" providerId="ADAL" clId="{AEEBD202-FF87-4984-864D-141607CA487D}" dt="2023-01-20T20:04:25.483" v="5954"/>
        <pc:sldMkLst>
          <pc:docMk/>
          <pc:sldMk cId="841581595" sldId="325"/>
        </pc:sldMkLst>
        <pc:spChg chg="mod">
          <ac:chgData name="Mike Nguyen" userId="6d8a00aa-e582-4338-9176-f36e2b6c16f4" providerId="ADAL" clId="{AEEBD202-FF87-4984-864D-141607CA487D}" dt="2023-01-20T15:03:03.610" v="199" actId="20577"/>
          <ac:spMkLst>
            <pc:docMk/>
            <pc:sldMk cId="841581595" sldId="325"/>
            <ac:spMk id="2" creationId="{B3FF8419-690C-6C34-823B-F9BEDDE7564F}"/>
          </ac:spMkLst>
        </pc:spChg>
      </pc:sldChg>
      <pc:sldChg chg="new del">
        <pc:chgData name="Mike Nguyen" userId="6d8a00aa-e582-4338-9176-f36e2b6c16f4" providerId="ADAL" clId="{AEEBD202-FF87-4984-864D-141607CA487D}" dt="2023-01-20T16:09:34.484" v="1827" actId="47"/>
        <pc:sldMkLst>
          <pc:docMk/>
          <pc:sldMk cId="3418096582" sldId="326"/>
        </pc:sldMkLst>
      </pc:sldChg>
      <pc:sldChg chg="addSp delSp modSp new mod setBg modAnim setClrOvrMap modNotesTx">
        <pc:chgData name="Mike Nguyen" userId="6d8a00aa-e582-4338-9176-f36e2b6c16f4" providerId="ADAL" clId="{AEEBD202-FF87-4984-864D-141607CA487D}" dt="2023-01-20T15:39:49.488" v="947"/>
        <pc:sldMkLst>
          <pc:docMk/>
          <pc:sldMk cId="1169612887" sldId="327"/>
        </pc:sldMkLst>
        <pc:spChg chg="mod ord">
          <ac:chgData name="Mike Nguyen" userId="6d8a00aa-e582-4338-9176-f36e2b6c16f4" providerId="ADAL" clId="{AEEBD202-FF87-4984-864D-141607CA487D}" dt="2023-01-20T15:35:28.962" v="914" actId="26606"/>
          <ac:spMkLst>
            <pc:docMk/>
            <pc:sldMk cId="1169612887" sldId="327"/>
            <ac:spMk id="2" creationId="{7F92FD5B-40C4-334F-0840-1CBAF1CFBF0C}"/>
          </ac:spMkLst>
        </pc:spChg>
        <pc:spChg chg="del">
          <ac:chgData name="Mike Nguyen" userId="6d8a00aa-e582-4338-9176-f36e2b6c16f4" providerId="ADAL" clId="{AEEBD202-FF87-4984-864D-141607CA487D}" dt="2023-01-20T15:32:57.697" v="878" actId="931"/>
          <ac:spMkLst>
            <pc:docMk/>
            <pc:sldMk cId="1169612887" sldId="327"/>
            <ac:spMk id="3" creationId="{E525AA12-2DB5-7104-BA33-D8C5D39162D0}"/>
          </ac:spMkLst>
        </pc:spChg>
        <pc:spChg chg="add del">
          <ac:chgData name="Mike Nguyen" userId="6d8a00aa-e582-4338-9176-f36e2b6c16f4" providerId="ADAL" clId="{AEEBD202-FF87-4984-864D-141607CA487D}" dt="2023-01-20T15:34:39.139" v="899" actId="26606"/>
          <ac:spMkLst>
            <pc:docMk/>
            <pc:sldMk cId="1169612887" sldId="327"/>
            <ac:spMk id="13" creationId="{BB363A3A-69C2-DB36-DF1D-69CF5C426272}"/>
          </ac:spMkLst>
        </pc:spChg>
        <pc:spChg chg="add del">
          <ac:chgData name="Mike Nguyen" userId="6d8a00aa-e582-4338-9176-f36e2b6c16f4" providerId="ADAL" clId="{AEEBD202-FF87-4984-864D-141607CA487D}" dt="2023-01-20T15:35:22.634" v="910" actId="26606"/>
          <ac:spMkLst>
            <pc:docMk/>
            <pc:sldMk cId="1169612887" sldId="327"/>
            <ac:spMk id="14" creationId="{7383B190-6BFB-422F-B667-06B7B25F096A}"/>
          </ac:spMkLst>
        </pc:spChg>
        <pc:spChg chg="add del">
          <ac:chgData name="Mike Nguyen" userId="6d8a00aa-e582-4338-9176-f36e2b6c16f4" providerId="ADAL" clId="{AEEBD202-FF87-4984-864D-141607CA487D}" dt="2023-01-20T15:34:39.139" v="899" actId="26606"/>
          <ac:spMkLst>
            <pc:docMk/>
            <pc:sldMk cId="1169612887" sldId="327"/>
            <ac:spMk id="16" creationId="{9A42C7B2-7BD6-433A-95AB-5AA4F44B5819}"/>
          </ac:spMkLst>
        </pc:spChg>
        <pc:spChg chg="add del">
          <ac:chgData name="Mike Nguyen" userId="6d8a00aa-e582-4338-9176-f36e2b6c16f4" providerId="ADAL" clId="{AEEBD202-FF87-4984-864D-141607CA487D}" dt="2023-01-20T15:35:28.962" v="914" actId="26606"/>
          <ac:spMkLst>
            <pc:docMk/>
            <pc:sldMk cId="1169612887" sldId="327"/>
            <ac:spMk id="17" creationId="{2EEE8F11-3582-44B7-9869-F2D26D7DD9D4}"/>
          </ac:spMkLst>
        </pc:spChg>
        <pc:spChg chg="add del">
          <ac:chgData name="Mike Nguyen" userId="6d8a00aa-e582-4338-9176-f36e2b6c16f4" providerId="ADAL" clId="{AEEBD202-FF87-4984-864D-141607CA487D}" dt="2023-01-20T15:34:39.139" v="899" actId="26606"/>
          <ac:spMkLst>
            <pc:docMk/>
            <pc:sldMk cId="1169612887" sldId="327"/>
            <ac:spMk id="18" creationId="{0ADDB668-2CA4-4D2B-9C34-3487CA330BA8}"/>
          </ac:spMkLst>
        </pc:spChg>
        <pc:spChg chg="add del">
          <ac:chgData name="Mike Nguyen" userId="6d8a00aa-e582-4338-9176-f36e2b6c16f4" providerId="ADAL" clId="{AEEBD202-FF87-4984-864D-141607CA487D}" dt="2023-01-20T15:35:28.962" v="914" actId="26606"/>
          <ac:spMkLst>
            <pc:docMk/>
            <pc:sldMk cId="1169612887" sldId="327"/>
            <ac:spMk id="19" creationId="{2141F1CC-6A53-4BCF-9127-AABB52E2497E}"/>
          </ac:spMkLst>
        </pc:spChg>
        <pc:spChg chg="add del">
          <ac:chgData name="Mike Nguyen" userId="6d8a00aa-e582-4338-9176-f36e2b6c16f4" providerId="ADAL" clId="{AEEBD202-FF87-4984-864D-141607CA487D}" dt="2023-01-20T15:34:39.139" v="899" actId="26606"/>
          <ac:spMkLst>
            <pc:docMk/>
            <pc:sldMk cId="1169612887" sldId="327"/>
            <ac:spMk id="20" creationId="{2568BC19-F052-4108-93E1-6A3D1DEC072F}"/>
          </ac:spMkLst>
        </pc:spChg>
        <pc:spChg chg="add del">
          <ac:chgData name="Mike Nguyen" userId="6d8a00aa-e582-4338-9176-f36e2b6c16f4" providerId="ADAL" clId="{AEEBD202-FF87-4984-864D-141607CA487D}" dt="2023-01-20T15:35:28.962" v="914" actId="26606"/>
          <ac:spMkLst>
            <pc:docMk/>
            <pc:sldMk cId="1169612887" sldId="327"/>
            <ac:spMk id="21" creationId="{561B2B49-7142-4CA8-A929-4671548E6A5A}"/>
          </ac:spMkLst>
        </pc:spChg>
        <pc:spChg chg="add del">
          <ac:chgData name="Mike Nguyen" userId="6d8a00aa-e582-4338-9176-f36e2b6c16f4" providerId="ADAL" clId="{AEEBD202-FF87-4984-864D-141607CA487D}" dt="2023-01-20T15:34:39.139" v="899" actId="26606"/>
          <ac:spMkLst>
            <pc:docMk/>
            <pc:sldMk cId="1169612887" sldId="327"/>
            <ac:spMk id="22" creationId="{D5FD337D-4D6B-4C8B-B6F5-121097E09881}"/>
          </ac:spMkLst>
        </pc:spChg>
        <pc:spChg chg="add del mod">
          <ac:chgData name="Mike Nguyen" userId="6d8a00aa-e582-4338-9176-f36e2b6c16f4" providerId="ADAL" clId="{AEEBD202-FF87-4984-864D-141607CA487D}" dt="2023-01-20T15:35:25.009" v="913" actId="478"/>
          <ac:spMkLst>
            <pc:docMk/>
            <pc:sldMk cId="1169612887" sldId="327"/>
            <ac:spMk id="23" creationId="{4FA78E74-6632-1D38-58C6-240355C9D5EC}"/>
          </ac:spMkLst>
        </pc:spChg>
        <pc:spChg chg="add">
          <ac:chgData name="Mike Nguyen" userId="6d8a00aa-e582-4338-9176-f36e2b6c16f4" providerId="ADAL" clId="{AEEBD202-FF87-4984-864D-141607CA487D}" dt="2023-01-20T15:35:28.962" v="914" actId="26606"/>
          <ac:spMkLst>
            <pc:docMk/>
            <pc:sldMk cId="1169612887" sldId="327"/>
            <ac:spMk id="26" creationId="{0C45045A-6083-4B3E-956A-67582337527D}"/>
          </ac:spMkLst>
        </pc:spChg>
        <pc:spChg chg="add del">
          <ac:chgData name="Mike Nguyen" userId="6d8a00aa-e582-4338-9176-f36e2b6c16f4" providerId="ADAL" clId="{AEEBD202-FF87-4984-864D-141607CA487D}" dt="2023-01-20T15:34:35.154" v="895" actId="26606"/>
          <ac:spMkLst>
            <pc:docMk/>
            <pc:sldMk cId="1169612887" sldId="327"/>
            <ac:spMk id="27" creationId="{848F64AA-5BE2-4280-BEFA-DC288118FCCE}"/>
          </ac:spMkLst>
        </pc:spChg>
        <pc:spChg chg="add">
          <ac:chgData name="Mike Nguyen" userId="6d8a00aa-e582-4338-9176-f36e2b6c16f4" providerId="ADAL" clId="{AEEBD202-FF87-4984-864D-141607CA487D}" dt="2023-01-20T15:35:28.962" v="914" actId="26606"/>
          <ac:spMkLst>
            <pc:docMk/>
            <pc:sldMk cId="1169612887" sldId="327"/>
            <ac:spMk id="28" creationId="{42875DDC-0225-45F8-B745-78688F2D1ADC}"/>
          </ac:spMkLst>
        </pc:spChg>
        <pc:spChg chg="add">
          <ac:chgData name="Mike Nguyen" userId="6d8a00aa-e582-4338-9176-f36e2b6c16f4" providerId="ADAL" clId="{AEEBD202-FF87-4984-864D-141607CA487D}" dt="2023-01-20T15:35:28.962" v="914" actId="26606"/>
          <ac:spMkLst>
            <pc:docMk/>
            <pc:sldMk cId="1169612887" sldId="327"/>
            <ac:spMk id="30" creationId="{12617755-D451-4BAF-9B55-518297BFF42D}"/>
          </ac:spMkLst>
        </pc:spChg>
        <pc:picChg chg="add mod ord modCrop">
          <ac:chgData name="Mike Nguyen" userId="6d8a00aa-e582-4338-9176-f36e2b6c16f4" providerId="ADAL" clId="{AEEBD202-FF87-4984-864D-141607CA487D}" dt="2023-01-20T15:36:43.595" v="931" actId="1076"/>
          <ac:picMkLst>
            <pc:docMk/>
            <pc:sldMk cId="1169612887" sldId="327"/>
            <ac:picMk id="5" creationId="{9616C263-B4DA-3874-3304-59840DDA44CD}"/>
          </ac:picMkLst>
        </pc:picChg>
        <pc:picChg chg="add mod ord">
          <ac:chgData name="Mike Nguyen" userId="6d8a00aa-e582-4338-9176-f36e2b6c16f4" providerId="ADAL" clId="{AEEBD202-FF87-4984-864D-141607CA487D}" dt="2023-01-20T15:36:50.163" v="933" actId="166"/>
          <ac:picMkLst>
            <pc:docMk/>
            <pc:sldMk cId="1169612887" sldId="327"/>
            <ac:picMk id="7" creationId="{D40AF9AF-ADA7-A064-474E-A5A4A1C5B241}"/>
          </ac:picMkLst>
        </pc:picChg>
        <pc:picChg chg="add mod ord">
          <ac:chgData name="Mike Nguyen" userId="6d8a00aa-e582-4338-9176-f36e2b6c16f4" providerId="ADAL" clId="{AEEBD202-FF87-4984-864D-141607CA487D}" dt="2023-01-20T15:36:37.503" v="930" actId="1076"/>
          <ac:picMkLst>
            <pc:docMk/>
            <pc:sldMk cId="1169612887" sldId="327"/>
            <ac:picMk id="9" creationId="{FCB2928D-8820-93E4-1187-F8C950078AEA}"/>
          </ac:picMkLst>
        </pc:picChg>
        <pc:picChg chg="add del mod">
          <ac:chgData name="Mike Nguyen" userId="6d8a00aa-e582-4338-9176-f36e2b6c16f4" providerId="ADAL" clId="{AEEBD202-FF87-4984-864D-141607CA487D}" dt="2023-01-20T15:35:09.128" v="908" actId="478"/>
          <ac:picMkLst>
            <pc:docMk/>
            <pc:sldMk cId="1169612887" sldId="327"/>
            <ac:picMk id="10" creationId="{C71021B0-AD6F-C414-5F0C-3BF61ED5795C}"/>
          </ac:picMkLst>
        </pc:picChg>
        <pc:cxnChg chg="add del">
          <ac:chgData name="Mike Nguyen" userId="6d8a00aa-e582-4338-9176-f36e2b6c16f4" providerId="ADAL" clId="{AEEBD202-FF87-4984-864D-141607CA487D}" dt="2023-01-20T15:35:22.634" v="910" actId="26606"/>
          <ac:cxnSpMkLst>
            <pc:docMk/>
            <pc:sldMk cId="1169612887" sldId="327"/>
            <ac:cxnSpMk id="11" creationId="{ED28E597-4AF8-4D69-A9AB-A1EDC6156B04}"/>
          </ac:cxnSpMkLst>
        </pc:cxnChg>
      </pc:sldChg>
      <pc:sldChg chg="addSp delSp modSp new mod modAnim modNotesTx">
        <pc:chgData name="Mike Nguyen" userId="6d8a00aa-e582-4338-9176-f36e2b6c16f4" providerId="ADAL" clId="{AEEBD202-FF87-4984-864D-141607CA487D}" dt="2023-01-20T15:39:38.593" v="944"/>
        <pc:sldMkLst>
          <pc:docMk/>
          <pc:sldMk cId="607167930" sldId="328"/>
        </pc:sldMkLst>
        <pc:spChg chg="mod">
          <ac:chgData name="Mike Nguyen" userId="6d8a00aa-e582-4338-9176-f36e2b6c16f4" providerId="ADAL" clId="{AEEBD202-FF87-4984-864D-141607CA487D}" dt="2023-01-20T15:11:43.539" v="649" actId="20577"/>
          <ac:spMkLst>
            <pc:docMk/>
            <pc:sldMk cId="607167930" sldId="328"/>
            <ac:spMk id="2" creationId="{C433C1B2-02F6-9953-CCAA-8F1726F49E1F}"/>
          </ac:spMkLst>
        </pc:spChg>
        <pc:spChg chg="del mod">
          <ac:chgData name="Mike Nguyen" userId="6d8a00aa-e582-4338-9176-f36e2b6c16f4" providerId="ADAL" clId="{AEEBD202-FF87-4984-864D-141607CA487D}" dt="2023-01-20T15:11:47.294" v="651" actId="478"/>
          <ac:spMkLst>
            <pc:docMk/>
            <pc:sldMk cId="607167930" sldId="328"/>
            <ac:spMk id="3" creationId="{7244588F-591C-5421-7423-6B366C15221E}"/>
          </ac:spMkLst>
        </pc:spChg>
        <pc:spChg chg="add mod">
          <ac:chgData name="Mike Nguyen" userId="6d8a00aa-e582-4338-9176-f36e2b6c16f4" providerId="ADAL" clId="{AEEBD202-FF87-4984-864D-141607CA487D}" dt="2023-01-20T15:20:22.752" v="700" actId="1076"/>
          <ac:spMkLst>
            <pc:docMk/>
            <pc:sldMk cId="607167930" sldId="328"/>
            <ac:spMk id="14" creationId="{000BDE1E-44F2-17D6-5B51-AE86CAB1ABF9}"/>
          </ac:spMkLst>
        </pc:spChg>
        <pc:spChg chg="add mod">
          <ac:chgData name="Mike Nguyen" userId="6d8a00aa-e582-4338-9176-f36e2b6c16f4" providerId="ADAL" clId="{AEEBD202-FF87-4984-864D-141607CA487D}" dt="2023-01-20T15:20:27.947" v="701" actId="1076"/>
          <ac:spMkLst>
            <pc:docMk/>
            <pc:sldMk cId="607167930" sldId="328"/>
            <ac:spMk id="17" creationId="{34728E46-761B-2A52-6A28-54597C1E91B4}"/>
          </ac:spMkLst>
        </pc:spChg>
        <pc:spChg chg="add mod">
          <ac:chgData name="Mike Nguyen" userId="6d8a00aa-e582-4338-9176-f36e2b6c16f4" providerId="ADAL" clId="{AEEBD202-FF87-4984-864D-141607CA487D}" dt="2023-01-20T15:14:58.452" v="675" actId="14100"/>
          <ac:spMkLst>
            <pc:docMk/>
            <pc:sldMk cId="607167930" sldId="328"/>
            <ac:spMk id="20" creationId="{0F6E7E23-B4DE-D22B-B4E4-70FC82F9F4BA}"/>
          </ac:spMkLst>
        </pc:spChg>
        <pc:spChg chg="add del mod">
          <ac:chgData name="Mike Nguyen" userId="6d8a00aa-e582-4338-9176-f36e2b6c16f4" providerId="ADAL" clId="{AEEBD202-FF87-4984-864D-141607CA487D}" dt="2023-01-20T15:26:33.284" v="809" actId="21"/>
          <ac:spMkLst>
            <pc:docMk/>
            <pc:sldMk cId="607167930" sldId="328"/>
            <ac:spMk id="36" creationId="{8FCA6525-0F3D-4C8A-A7C7-AE222D5E8B30}"/>
          </ac:spMkLst>
        </pc:spChg>
        <pc:spChg chg="add mod">
          <ac:chgData name="Mike Nguyen" userId="6d8a00aa-e582-4338-9176-f36e2b6c16f4" providerId="ADAL" clId="{AEEBD202-FF87-4984-864D-141607CA487D}" dt="2023-01-20T15:26:41.486" v="813" actId="20577"/>
          <ac:spMkLst>
            <pc:docMk/>
            <pc:sldMk cId="607167930" sldId="328"/>
            <ac:spMk id="38" creationId="{D33FD822-6E81-BBA0-7087-D20C8EBD5CEC}"/>
          </ac:spMkLst>
        </pc:spChg>
        <pc:spChg chg="add mod">
          <ac:chgData name="Mike Nguyen" userId="6d8a00aa-e582-4338-9176-f36e2b6c16f4" providerId="ADAL" clId="{AEEBD202-FF87-4984-864D-141607CA487D}" dt="2023-01-20T15:26:59.309" v="826" actId="1076"/>
          <ac:spMkLst>
            <pc:docMk/>
            <pc:sldMk cId="607167930" sldId="328"/>
            <ac:spMk id="39" creationId="{F9784FC4-3320-20CD-B3ED-4D892A01EFED}"/>
          </ac:spMkLst>
        </pc:spChg>
        <pc:spChg chg="add mod">
          <ac:chgData name="Mike Nguyen" userId="6d8a00aa-e582-4338-9176-f36e2b6c16f4" providerId="ADAL" clId="{AEEBD202-FF87-4984-864D-141607CA487D}" dt="2023-01-20T15:27:09.571" v="832" actId="20577"/>
          <ac:spMkLst>
            <pc:docMk/>
            <pc:sldMk cId="607167930" sldId="328"/>
            <ac:spMk id="40" creationId="{1BAF22E5-766E-494F-0D50-78B2C507789B}"/>
          </ac:spMkLst>
        </pc:spChg>
        <pc:spChg chg="add del mod">
          <ac:chgData name="Mike Nguyen" userId="6d8a00aa-e582-4338-9176-f36e2b6c16f4" providerId="ADAL" clId="{AEEBD202-FF87-4984-864D-141607CA487D}" dt="2023-01-20T15:27:00.587" v="829"/>
          <ac:spMkLst>
            <pc:docMk/>
            <pc:sldMk cId="607167930" sldId="328"/>
            <ac:spMk id="41" creationId="{E9A8DFA7-0DF8-B640-450D-7DFECEA1D73F}"/>
          </ac:spMkLst>
        </pc:spChg>
        <pc:spChg chg="add mod">
          <ac:chgData name="Mike Nguyen" userId="6d8a00aa-e582-4338-9176-f36e2b6c16f4" providerId="ADAL" clId="{AEEBD202-FF87-4984-864D-141607CA487D}" dt="2023-01-20T15:27:23.001" v="836" actId="20577"/>
          <ac:spMkLst>
            <pc:docMk/>
            <pc:sldMk cId="607167930" sldId="328"/>
            <ac:spMk id="42" creationId="{2A4690E4-6045-291E-B717-3A39B795326D}"/>
          </ac:spMkLst>
        </pc:spChg>
        <pc:spChg chg="add mod">
          <ac:chgData name="Mike Nguyen" userId="6d8a00aa-e582-4338-9176-f36e2b6c16f4" providerId="ADAL" clId="{AEEBD202-FF87-4984-864D-141607CA487D}" dt="2023-01-20T15:27:31.130" v="840" actId="20577"/>
          <ac:spMkLst>
            <pc:docMk/>
            <pc:sldMk cId="607167930" sldId="328"/>
            <ac:spMk id="43" creationId="{11B89F23-FA56-2B64-1355-926F51B0116D}"/>
          </ac:spMkLst>
        </pc:spChg>
        <pc:spChg chg="add mod">
          <ac:chgData name="Mike Nguyen" userId="6d8a00aa-e582-4338-9176-f36e2b6c16f4" providerId="ADAL" clId="{AEEBD202-FF87-4984-864D-141607CA487D}" dt="2023-01-20T15:27:39.184" v="844" actId="20577"/>
          <ac:spMkLst>
            <pc:docMk/>
            <pc:sldMk cId="607167930" sldId="328"/>
            <ac:spMk id="44" creationId="{2EC4DB7D-F5F9-10BC-ED05-DA1EC23E7295}"/>
          </ac:spMkLst>
        </pc:spChg>
        <pc:picChg chg="add mod">
          <ac:chgData name="Mike Nguyen" userId="6d8a00aa-e582-4338-9176-f36e2b6c16f4" providerId="ADAL" clId="{AEEBD202-FF87-4984-864D-141607CA487D}" dt="2023-01-20T15:21:56.140" v="739" actId="1076"/>
          <ac:picMkLst>
            <pc:docMk/>
            <pc:sldMk cId="607167930" sldId="328"/>
            <ac:picMk id="5" creationId="{E0A93CA7-903F-99AC-EF66-A6A7FA327252}"/>
          </ac:picMkLst>
        </pc:picChg>
        <pc:picChg chg="add mod">
          <ac:chgData name="Mike Nguyen" userId="6d8a00aa-e582-4338-9176-f36e2b6c16f4" providerId="ADAL" clId="{AEEBD202-FF87-4984-864D-141607CA487D}" dt="2023-01-20T15:25:25.839" v="778" actId="1076"/>
          <ac:picMkLst>
            <pc:docMk/>
            <pc:sldMk cId="607167930" sldId="328"/>
            <ac:picMk id="7" creationId="{E55B0148-1E46-1724-97AC-B17A91CC3995}"/>
          </ac:picMkLst>
        </pc:picChg>
        <pc:picChg chg="add mod">
          <ac:chgData name="Mike Nguyen" userId="6d8a00aa-e582-4338-9176-f36e2b6c16f4" providerId="ADAL" clId="{AEEBD202-FF87-4984-864D-141607CA487D}" dt="2023-01-20T15:21:59.199" v="740" actId="1076"/>
          <ac:picMkLst>
            <pc:docMk/>
            <pc:sldMk cId="607167930" sldId="328"/>
            <ac:picMk id="9" creationId="{000BF0AE-4C74-8E58-6989-B1D86F239F1B}"/>
          </ac:picMkLst>
        </pc:picChg>
        <pc:picChg chg="add mod">
          <ac:chgData name="Mike Nguyen" userId="6d8a00aa-e582-4338-9176-f36e2b6c16f4" providerId="ADAL" clId="{AEEBD202-FF87-4984-864D-141607CA487D}" dt="2023-01-20T15:25:25.839" v="778" actId="1076"/>
          <ac:picMkLst>
            <pc:docMk/>
            <pc:sldMk cId="607167930" sldId="328"/>
            <ac:picMk id="11" creationId="{E6F07D47-D728-5823-C246-20E3F9D3D559}"/>
          </ac:picMkLst>
        </pc:picChg>
        <pc:picChg chg="add mod">
          <ac:chgData name="Mike Nguyen" userId="6d8a00aa-e582-4338-9176-f36e2b6c16f4" providerId="ADAL" clId="{AEEBD202-FF87-4984-864D-141607CA487D}" dt="2023-01-20T15:23:36.842" v="763" actId="1076"/>
          <ac:picMkLst>
            <pc:docMk/>
            <pc:sldMk cId="607167930" sldId="328"/>
            <ac:picMk id="13" creationId="{4C273ADD-76EF-5DBC-E38E-6D5FDEAEE4E1}"/>
          </ac:picMkLst>
        </pc:picChg>
        <pc:picChg chg="add mod">
          <ac:chgData name="Mike Nguyen" userId="6d8a00aa-e582-4338-9176-f36e2b6c16f4" providerId="ADAL" clId="{AEEBD202-FF87-4984-864D-141607CA487D}" dt="2023-01-20T15:25:25.839" v="778" actId="1076"/>
          <ac:picMkLst>
            <pc:docMk/>
            <pc:sldMk cId="607167930" sldId="328"/>
            <ac:picMk id="16" creationId="{871C4339-7D56-644E-F0CE-04FFF5479F1E}"/>
          </ac:picMkLst>
        </pc:picChg>
        <pc:picChg chg="add mod">
          <ac:chgData name="Mike Nguyen" userId="6d8a00aa-e582-4338-9176-f36e2b6c16f4" providerId="ADAL" clId="{AEEBD202-FF87-4984-864D-141607CA487D}" dt="2023-01-20T15:23:33.949" v="762" actId="14100"/>
          <ac:picMkLst>
            <pc:docMk/>
            <pc:sldMk cId="607167930" sldId="328"/>
            <ac:picMk id="19" creationId="{8A820BBE-EDA7-03A5-3E29-4E47416B2DBE}"/>
          </ac:picMkLst>
        </pc:picChg>
        <pc:cxnChg chg="add mod">
          <ac:chgData name="Mike Nguyen" userId="6d8a00aa-e582-4338-9176-f36e2b6c16f4" providerId="ADAL" clId="{AEEBD202-FF87-4984-864D-141607CA487D}" dt="2023-01-20T15:15:57.795" v="698" actId="1582"/>
          <ac:cxnSpMkLst>
            <pc:docMk/>
            <pc:sldMk cId="607167930" sldId="328"/>
            <ac:cxnSpMk id="22" creationId="{60126B13-5347-3186-6DD7-0A746659DBEC}"/>
          </ac:cxnSpMkLst>
        </pc:cxnChg>
        <pc:cxnChg chg="add del">
          <ac:chgData name="Mike Nguyen" userId="6d8a00aa-e582-4338-9176-f36e2b6c16f4" providerId="ADAL" clId="{AEEBD202-FF87-4984-864D-141607CA487D}" dt="2023-01-20T15:24:54.250" v="771" actId="11529"/>
          <ac:cxnSpMkLst>
            <pc:docMk/>
            <pc:sldMk cId="607167930" sldId="328"/>
            <ac:cxnSpMk id="25" creationId="{B8300984-78F7-22CE-B367-B9CB2FAB1D7A}"/>
          </ac:cxnSpMkLst>
        </pc:cxnChg>
        <pc:cxnChg chg="add mod">
          <ac:chgData name="Mike Nguyen" userId="6d8a00aa-e582-4338-9176-f36e2b6c16f4" providerId="ADAL" clId="{AEEBD202-FF87-4984-864D-141607CA487D}" dt="2023-01-20T15:25:20.690" v="777" actId="14100"/>
          <ac:cxnSpMkLst>
            <pc:docMk/>
            <pc:sldMk cId="607167930" sldId="328"/>
            <ac:cxnSpMk id="27" creationId="{B559642D-7C84-7D35-572A-D44C76DE18BD}"/>
          </ac:cxnSpMkLst>
        </pc:cxnChg>
        <pc:cxnChg chg="add mod">
          <ac:chgData name="Mike Nguyen" userId="6d8a00aa-e582-4338-9176-f36e2b6c16f4" providerId="ADAL" clId="{AEEBD202-FF87-4984-864D-141607CA487D}" dt="2023-01-20T15:25:30.368" v="780" actId="1076"/>
          <ac:cxnSpMkLst>
            <pc:docMk/>
            <pc:sldMk cId="607167930" sldId="328"/>
            <ac:cxnSpMk id="30" creationId="{C53658D5-EA69-A1D4-28B4-7914EBA817A9}"/>
          </ac:cxnSpMkLst>
        </pc:cxnChg>
        <pc:cxnChg chg="add mod">
          <ac:chgData name="Mike Nguyen" userId="6d8a00aa-e582-4338-9176-f36e2b6c16f4" providerId="ADAL" clId="{AEEBD202-FF87-4984-864D-141607CA487D}" dt="2023-01-20T15:25:33.365" v="782" actId="1076"/>
          <ac:cxnSpMkLst>
            <pc:docMk/>
            <pc:sldMk cId="607167930" sldId="328"/>
            <ac:cxnSpMk id="31" creationId="{C6C7F392-56FB-23C6-6230-56B4BAE8FB2E}"/>
          </ac:cxnSpMkLst>
        </pc:cxnChg>
        <pc:cxnChg chg="add mod">
          <ac:chgData name="Mike Nguyen" userId="6d8a00aa-e582-4338-9176-f36e2b6c16f4" providerId="ADAL" clId="{AEEBD202-FF87-4984-864D-141607CA487D}" dt="2023-01-20T15:25:35.933" v="784" actId="1076"/>
          <ac:cxnSpMkLst>
            <pc:docMk/>
            <pc:sldMk cId="607167930" sldId="328"/>
            <ac:cxnSpMk id="32" creationId="{966A2398-985A-CDDA-2093-E85072559CB0}"/>
          </ac:cxnSpMkLst>
        </pc:cxnChg>
        <pc:cxnChg chg="add mod">
          <ac:chgData name="Mike Nguyen" userId="6d8a00aa-e582-4338-9176-f36e2b6c16f4" providerId="ADAL" clId="{AEEBD202-FF87-4984-864D-141607CA487D}" dt="2023-01-20T15:25:39.175" v="786" actId="1076"/>
          <ac:cxnSpMkLst>
            <pc:docMk/>
            <pc:sldMk cId="607167930" sldId="328"/>
            <ac:cxnSpMk id="33" creationId="{32C74C26-0A15-1E53-1BE2-448600F35E88}"/>
          </ac:cxnSpMkLst>
        </pc:cxnChg>
        <pc:cxnChg chg="add mod">
          <ac:chgData name="Mike Nguyen" userId="6d8a00aa-e582-4338-9176-f36e2b6c16f4" providerId="ADAL" clId="{AEEBD202-FF87-4984-864D-141607CA487D}" dt="2023-01-20T15:25:42.222" v="788" actId="1076"/>
          <ac:cxnSpMkLst>
            <pc:docMk/>
            <pc:sldMk cId="607167930" sldId="328"/>
            <ac:cxnSpMk id="34" creationId="{80770AA2-D009-D26E-9E06-1377B1184EB5}"/>
          </ac:cxnSpMkLst>
        </pc:cxnChg>
        <pc:cxnChg chg="add mod">
          <ac:chgData name="Mike Nguyen" userId="6d8a00aa-e582-4338-9176-f36e2b6c16f4" providerId="ADAL" clId="{AEEBD202-FF87-4984-864D-141607CA487D}" dt="2023-01-20T15:25:45.621" v="790" actId="1076"/>
          <ac:cxnSpMkLst>
            <pc:docMk/>
            <pc:sldMk cId="607167930" sldId="328"/>
            <ac:cxnSpMk id="35" creationId="{7A26511D-EBCC-12D4-7E27-135510268884}"/>
          </ac:cxnSpMkLst>
        </pc:cxnChg>
        <pc:cxnChg chg="add del mod">
          <ac:chgData name="Mike Nguyen" userId="6d8a00aa-e582-4338-9176-f36e2b6c16f4" providerId="ADAL" clId="{AEEBD202-FF87-4984-864D-141607CA487D}" dt="2023-01-20T15:26:31.455" v="807"/>
          <ac:cxnSpMkLst>
            <pc:docMk/>
            <pc:sldMk cId="607167930" sldId="328"/>
            <ac:cxnSpMk id="37" creationId="{894502EC-0281-DA91-EAAD-1655DEBAEC6E}"/>
          </ac:cxnSpMkLst>
        </pc:cxnChg>
      </pc:sldChg>
      <pc:sldChg chg="addSp delSp modSp new mod modAnim">
        <pc:chgData name="Mike Nguyen" userId="6d8a00aa-e582-4338-9176-f36e2b6c16f4" providerId="ADAL" clId="{AEEBD202-FF87-4984-864D-141607CA487D}" dt="2023-01-20T20:04:03.347" v="5951" actId="17032"/>
        <pc:sldMkLst>
          <pc:docMk/>
          <pc:sldMk cId="1255372567" sldId="329"/>
        </pc:sldMkLst>
        <pc:spChg chg="mod">
          <ac:chgData name="Mike Nguyen" userId="6d8a00aa-e582-4338-9176-f36e2b6c16f4" providerId="ADAL" clId="{AEEBD202-FF87-4984-864D-141607CA487D}" dt="2023-01-20T15:59:59.282" v="1312" actId="20577"/>
          <ac:spMkLst>
            <pc:docMk/>
            <pc:sldMk cId="1255372567" sldId="329"/>
            <ac:spMk id="2" creationId="{A2035A43-A97B-A3A5-5B61-17E6F37706A0}"/>
          </ac:spMkLst>
        </pc:spChg>
        <pc:spChg chg="del">
          <ac:chgData name="Mike Nguyen" userId="6d8a00aa-e582-4338-9176-f36e2b6c16f4" providerId="ADAL" clId="{AEEBD202-FF87-4984-864D-141607CA487D}" dt="2023-01-20T15:54:11.542" v="993" actId="478"/>
          <ac:spMkLst>
            <pc:docMk/>
            <pc:sldMk cId="1255372567" sldId="329"/>
            <ac:spMk id="3" creationId="{7F4416DD-5915-6D0D-A95C-BC0B1FC2E9BB}"/>
          </ac:spMkLst>
        </pc:spChg>
        <pc:spChg chg="add mod">
          <ac:chgData name="Mike Nguyen" userId="6d8a00aa-e582-4338-9176-f36e2b6c16f4" providerId="ADAL" clId="{AEEBD202-FF87-4984-864D-141607CA487D}" dt="2023-01-20T15:56:29.205" v="1112" actId="1076"/>
          <ac:spMkLst>
            <pc:docMk/>
            <pc:sldMk cId="1255372567" sldId="329"/>
            <ac:spMk id="4" creationId="{13446A49-1AB4-2B70-8B57-E9F6258E36AB}"/>
          </ac:spMkLst>
        </pc:spChg>
        <pc:spChg chg="add mod">
          <ac:chgData name="Mike Nguyen" userId="6d8a00aa-e582-4338-9176-f36e2b6c16f4" providerId="ADAL" clId="{AEEBD202-FF87-4984-864D-141607CA487D}" dt="2023-01-20T15:56:29.205" v="1112" actId="1076"/>
          <ac:spMkLst>
            <pc:docMk/>
            <pc:sldMk cId="1255372567" sldId="329"/>
            <ac:spMk id="5" creationId="{6FAE0259-A049-75B3-50D2-4CD1B5465844}"/>
          </ac:spMkLst>
        </pc:spChg>
        <pc:spChg chg="add mod">
          <ac:chgData name="Mike Nguyen" userId="6d8a00aa-e582-4338-9176-f36e2b6c16f4" providerId="ADAL" clId="{AEEBD202-FF87-4984-864D-141607CA487D}" dt="2023-01-20T15:56:29.205" v="1112" actId="1076"/>
          <ac:spMkLst>
            <pc:docMk/>
            <pc:sldMk cId="1255372567" sldId="329"/>
            <ac:spMk id="6" creationId="{236DBD53-9B39-6D61-7091-44DE99866892}"/>
          </ac:spMkLst>
        </pc:spChg>
        <pc:spChg chg="add mod">
          <ac:chgData name="Mike Nguyen" userId="6d8a00aa-e582-4338-9176-f36e2b6c16f4" providerId="ADAL" clId="{AEEBD202-FF87-4984-864D-141607CA487D}" dt="2023-01-20T15:56:33.466" v="1129" actId="20577"/>
          <ac:spMkLst>
            <pc:docMk/>
            <pc:sldMk cId="1255372567" sldId="329"/>
            <ac:spMk id="7" creationId="{40B6EC56-6F09-73CD-D69C-60B7A5875550}"/>
          </ac:spMkLst>
        </pc:spChg>
        <pc:spChg chg="add del mod">
          <ac:chgData name="Mike Nguyen" userId="6d8a00aa-e582-4338-9176-f36e2b6c16f4" providerId="ADAL" clId="{AEEBD202-FF87-4984-864D-141607CA487D}" dt="2023-01-20T15:56:17.866" v="1111" actId="478"/>
          <ac:spMkLst>
            <pc:docMk/>
            <pc:sldMk cId="1255372567" sldId="329"/>
            <ac:spMk id="8" creationId="{EA5DAC03-F461-9206-6DE6-4E3A55370E67}"/>
          </ac:spMkLst>
        </pc:spChg>
        <pc:spChg chg="add del mod">
          <ac:chgData name="Mike Nguyen" userId="6d8a00aa-e582-4338-9176-f36e2b6c16f4" providerId="ADAL" clId="{AEEBD202-FF87-4984-864D-141607CA487D}" dt="2023-01-20T15:56:17.866" v="1111" actId="478"/>
          <ac:spMkLst>
            <pc:docMk/>
            <pc:sldMk cId="1255372567" sldId="329"/>
            <ac:spMk id="9" creationId="{E20E3924-7013-C215-866D-376CA7905EE7}"/>
          </ac:spMkLst>
        </pc:spChg>
        <pc:spChg chg="add del mod">
          <ac:chgData name="Mike Nguyen" userId="6d8a00aa-e582-4338-9176-f36e2b6c16f4" providerId="ADAL" clId="{AEEBD202-FF87-4984-864D-141607CA487D}" dt="2023-01-20T15:56:17.866" v="1111" actId="478"/>
          <ac:spMkLst>
            <pc:docMk/>
            <pc:sldMk cId="1255372567" sldId="329"/>
            <ac:spMk id="10" creationId="{AB346F25-0651-27DE-679B-504056E7E006}"/>
          </ac:spMkLst>
        </pc:spChg>
        <pc:spChg chg="add del">
          <ac:chgData name="Mike Nguyen" userId="6d8a00aa-e582-4338-9176-f36e2b6c16f4" providerId="ADAL" clId="{AEEBD202-FF87-4984-864D-141607CA487D}" dt="2023-01-20T15:58:05.473" v="1149" actId="478"/>
          <ac:spMkLst>
            <pc:docMk/>
            <pc:sldMk cId="1255372567" sldId="329"/>
            <ac:spMk id="27" creationId="{77A75147-DF9A-E29E-4A76-20E75B9B7F36}"/>
          </ac:spMkLst>
        </pc:spChg>
        <pc:spChg chg="add mod">
          <ac:chgData name="Mike Nguyen" userId="6d8a00aa-e582-4338-9176-f36e2b6c16f4" providerId="ADAL" clId="{AEEBD202-FF87-4984-864D-141607CA487D}" dt="2023-01-20T15:58:18.341" v="1152" actId="207"/>
          <ac:spMkLst>
            <pc:docMk/>
            <pc:sldMk cId="1255372567" sldId="329"/>
            <ac:spMk id="28" creationId="{6B8642D0-A16D-711B-2F80-E0659C185653}"/>
          </ac:spMkLst>
        </pc:spChg>
        <pc:spChg chg="add mod">
          <ac:chgData name="Mike Nguyen" userId="6d8a00aa-e582-4338-9176-f36e2b6c16f4" providerId="ADAL" clId="{AEEBD202-FF87-4984-864D-141607CA487D}" dt="2023-01-20T15:58:24.031" v="1154" actId="1076"/>
          <ac:spMkLst>
            <pc:docMk/>
            <pc:sldMk cId="1255372567" sldId="329"/>
            <ac:spMk id="29" creationId="{207E4C43-0914-82BA-1145-96FADB6C2831}"/>
          </ac:spMkLst>
        </pc:spChg>
        <pc:spChg chg="add mod">
          <ac:chgData name="Mike Nguyen" userId="6d8a00aa-e582-4338-9176-f36e2b6c16f4" providerId="ADAL" clId="{AEEBD202-FF87-4984-864D-141607CA487D}" dt="2023-01-20T15:58:50.718" v="1182" actId="1076"/>
          <ac:spMkLst>
            <pc:docMk/>
            <pc:sldMk cId="1255372567" sldId="329"/>
            <ac:spMk id="30" creationId="{0710686A-B424-B3D1-0E2F-C3FEA03A64A2}"/>
          </ac:spMkLst>
        </pc:spChg>
        <pc:spChg chg="add mod">
          <ac:chgData name="Mike Nguyen" userId="6d8a00aa-e582-4338-9176-f36e2b6c16f4" providerId="ADAL" clId="{AEEBD202-FF87-4984-864D-141607CA487D}" dt="2023-01-20T15:59:01.019" v="1207" actId="20577"/>
          <ac:spMkLst>
            <pc:docMk/>
            <pc:sldMk cId="1255372567" sldId="329"/>
            <ac:spMk id="31" creationId="{384DAB31-2AF8-38DB-408C-7518C7C71745}"/>
          </ac:spMkLst>
        </pc:spChg>
        <pc:spChg chg="add mod">
          <ac:chgData name="Mike Nguyen" userId="6d8a00aa-e582-4338-9176-f36e2b6c16f4" providerId="ADAL" clId="{AEEBD202-FF87-4984-864D-141607CA487D}" dt="2023-01-20T15:59:25.734" v="1270" actId="1076"/>
          <ac:spMkLst>
            <pc:docMk/>
            <pc:sldMk cId="1255372567" sldId="329"/>
            <ac:spMk id="32" creationId="{57113FF2-AAF9-C51A-FB45-A39044E1D68F}"/>
          </ac:spMkLst>
        </pc:spChg>
        <pc:spChg chg="add del mod">
          <ac:chgData name="Mike Nguyen" userId="6d8a00aa-e582-4338-9176-f36e2b6c16f4" providerId="ADAL" clId="{AEEBD202-FF87-4984-864D-141607CA487D}" dt="2023-01-20T15:59:39.164" v="1272"/>
          <ac:spMkLst>
            <pc:docMk/>
            <pc:sldMk cId="1255372567" sldId="329"/>
            <ac:spMk id="33" creationId="{AD475925-E7D0-0C2B-6D2F-4DBD7508F059}"/>
          </ac:spMkLst>
        </pc:spChg>
        <pc:spChg chg="add del mod">
          <ac:chgData name="Mike Nguyen" userId="6d8a00aa-e582-4338-9176-f36e2b6c16f4" providerId="ADAL" clId="{AEEBD202-FF87-4984-864D-141607CA487D}" dt="2023-01-20T16:00:56.639" v="1346"/>
          <ac:spMkLst>
            <pc:docMk/>
            <pc:sldMk cId="1255372567" sldId="329"/>
            <ac:spMk id="34" creationId="{62EB1C98-4491-5DDA-B566-6A1F4CB8C378}"/>
          </ac:spMkLst>
        </pc:spChg>
        <pc:cxnChg chg="add mod">
          <ac:chgData name="Mike Nguyen" userId="6d8a00aa-e582-4338-9176-f36e2b6c16f4" providerId="ADAL" clId="{AEEBD202-FF87-4984-864D-141607CA487D}" dt="2023-01-20T15:56:45.364" v="1131" actId="13822"/>
          <ac:cxnSpMkLst>
            <pc:docMk/>
            <pc:sldMk cId="1255372567" sldId="329"/>
            <ac:cxnSpMk id="12" creationId="{C6D38C09-A5CD-DCC6-3223-9A359479742C}"/>
          </ac:cxnSpMkLst>
        </pc:cxnChg>
        <pc:cxnChg chg="add mod">
          <ac:chgData name="Mike Nguyen" userId="6d8a00aa-e582-4338-9176-f36e2b6c16f4" providerId="ADAL" clId="{AEEBD202-FF87-4984-864D-141607CA487D}" dt="2023-01-20T15:56:52.502" v="1134" actId="14100"/>
          <ac:cxnSpMkLst>
            <pc:docMk/>
            <pc:sldMk cId="1255372567" sldId="329"/>
            <ac:cxnSpMk id="13" creationId="{6A1092A2-F8BE-5601-DD03-F70958971B59}"/>
          </ac:cxnSpMkLst>
        </pc:cxnChg>
        <pc:cxnChg chg="add mod">
          <ac:chgData name="Mike Nguyen" userId="6d8a00aa-e582-4338-9176-f36e2b6c16f4" providerId="ADAL" clId="{AEEBD202-FF87-4984-864D-141607CA487D}" dt="2023-01-20T15:56:58.883" v="1137" actId="14100"/>
          <ac:cxnSpMkLst>
            <pc:docMk/>
            <pc:sldMk cId="1255372567" sldId="329"/>
            <ac:cxnSpMk id="16" creationId="{7A4C6907-21E6-A066-F98E-FC98075E0C10}"/>
          </ac:cxnSpMkLst>
        </pc:cxnChg>
        <pc:cxnChg chg="add mod">
          <ac:chgData name="Mike Nguyen" userId="6d8a00aa-e582-4338-9176-f36e2b6c16f4" providerId="ADAL" clId="{AEEBD202-FF87-4984-864D-141607CA487D}" dt="2023-01-20T15:57:05.778" v="1140" actId="14100"/>
          <ac:cxnSpMkLst>
            <pc:docMk/>
            <pc:sldMk cId="1255372567" sldId="329"/>
            <ac:cxnSpMk id="19" creationId="{EDD478F8-6B34-E802-0A9D-0701C38BCA19}"/>
          </ac:cxnSpMkLst>
        </pc:cxnChg>
        <pc:cxnChg chg="add mod">
          <ac:chgData name="Mike Nguyen" userId="6d8a00aa-e582-4338-9176-f36e2b6c16f4" providerId="ADAL" clId="{AEEBD202-FF87-4984-864D-141607CA487D}" dt="2023-01-20T15:57:28.515" v="1144" actId="17032"/>
          <ac:cxnSpMkLst>
            <pc:docMk/>
            <pc:sldMk cId="1255372567" sldId="329"/>
            <ac:cxnSpMk id="23" creationId="{888F4C3E-386F-A617-7039-D8CD05F44517}"/>
          </ac:cxnSpMkLst>
        </pc:cxnChg>
        <pc:cxnChg chg="add mod">
          <ac:chgData name="Mike Nguyen" userId="6d8a00aa-e582-4338-9176-f36e2b6c16f4" providerId="ADAL" clId="{AEEBD202-FF87-4984-864D-141607CA487D}" dt="2023-01-20T20:04:03.347" v="5951" actId="17032"/>
          <ac:cxnSpMkLst>
            <pc:docMk/>
            <pc:sldMk cId="1255372567" sldId="329"/>
            <ac:cxnSpMk id="26" creationId="{F93DC326-CF80-2856-B001-F6B6725EB134}"/>
          </ac:cxnSpMkLst>
        </pc:cxnChg>
      </pc:sldChg>
      <pc:sldChg chg="modSp add del mod">
        <pc:chgData name="Mike Nguyen" userId="6d8a00aa-e582-4338-9176-f36e2b6c16f4" providerId="ADAL" clId="{AEEBD202-FF87-4984-864D-141607CA487D}" dt="2023-01-20T16:03:44.077" v="1457" actId="47"/>
        <pc:sldMkLst>
          <pc:docMk/>
          <pc:sldMk cId="3774030059" sldId="330"/>
        </pc:sldMkLst>
        <pc:spChg chg="mod">
          <ac:chgData name="Mike Nguyen" userId="6d8a00aa-e582-4338-9176-f36e2b6c16f4" providerId="ADAL" clId="{AEEBD202-FF87-4984-864D-141607CA487D}" dt="2023-01-20T15:59:52.308" v="1307" actId="20577"/>
          <ac:spMkLst>
            <pc:docMk/>
            <pc:sldMk cId="3774030059" sldId="330"/>
            <ac:spMk id="2" creationId="{A2035A43-A97B-A3A5-5B61-17E6F37706A0}"/>
          </ac:spMkLst>
        </pc:spChg>
        <pc:spChg chg="mod">
          <ac:chgData name="Mike Nguyen" userId="6d8a00aa-e582-4338-9176-f36e2b6c16f4" providerId="ADAL" clId="{AEEBD202-FF87-4984-864D-141607CA487D}" dt="2023-01-20T16:00:40.140" v="1329" actId="20577"/>
          <ac:spMkLst>
            <pc:docMk/>
            <pc:sldMk cId="3774030059" sldId="330"/>
            <ac:spMk id="4" creationId="{13446A49-1AB4-2B70-8B57-E9F6258E36AB}"/>
          </ac:spMkLst>
        </pc:spChg>
        <pc:spChg chg="mod">
          <ac:chgData name="Mike Nguyen" userId="6d8a00aa-e582-4338-9176-f36e2b6c16f4" providerId="ADAL" clId="{AEEBD202-FF87-4984-864D-141607CA487D}" dt="2023-01-20T16:00:45.457" v="1344" actId="20577"/>
          <ac:spMkLst>
            <pc:docMk/>
            <pc:sldMk cId="3774030059" sldId="330"/>
            <ac:spMk id="5" creationId="{6FAE0259-A049-75B3-50D2-4CD1B5465844}"/>
          </ac:spMkLst>
        </pc:spChg>
      </pc:sldChg>
      <pc:sldChg chg="modSp add del mod">
        <pc:chgData name="Mike Nguyen" userId="6d8a00aa-e582-4338-9176-f36e2b6c16f4" providerId="ADAL" clId="{AEEBD202-FF87-4984-864D-141607CA487D}" dt="2023-01-20T16:01:30.053" v="1371" actId="47"/>
        <pc:sldMkLst>
          <pc:docMk/>
          <pc:sldMk cId="70406358" sldId="331"/>
        </pc:sldMkLst>
        <pc:spChg chg="mod">
          <ac:chgData name="Mike Nguyen" userId="6d8a00aa-e582-4338-9176-f36e2b6c16f4" providerId="ADAL" clId="{AEEBD202-FF87-4984-864D-141607CA487D}" dt="2023-01-20T16:01:08.237" v="1369" actId="20577"/>
          <ac:spMkLst>
            <pc:docMk/>
            <pc:sldMk cId="70406358" sldId="331"/>
            <ac:spMk id="4" creationId="{13446A49-1AB4-2B70-8B57-E9F6258E36AB}"/>
          </ac:spMkLst>
        </pc:spChg>
      </pc:sldChg>
      <pc:sldChg chg="modSp add">
        <pc:chgData name="Mike Nguyen" userId="6d8a00aa-e582-4338-9176-f36e2b6c16f4" providerId="ADAL" clId="{AEEBD202-FF87-4984-864D-141607CA487D}" dt="2023-01-20T16:03:16.603" v="1456" actId="20577"/>
        <pc:sldMkLst>
          <pc:docMk/>
          <pc:sldMk cId="1626806486" sldId="331"/>
        </pc:sldMkLst>
        <pc:spChg chg="mod">
          <ac:chgData name="Mike Nguyen" userId="6d8a00aa-e582-4338-9176-f36e2b6c16f4" providerId="ADAL" clId="{AEEBD202-FF87-4984-864D-141607CA487D}" dt="2023-01-20T16:03:16.603" v="1456" actId="20577"/>
          <ac:spMkLst>
            <pc:docMk/>
            <pc:sldMk cId="1626806486" sldId="331"/>
            <ac:spMk id="4" creationId="{13446A49-1AB4-2B70-8B57-E9F6258E36AB}"/>
          </ac:spMkLst>
        </pc:spChg>
      </pc:sldChg>
      <pc:sldChg chg="modSp add mod">
        <pc:chgData name="Mike Nguyen" userId="6d8a00aa-e582-4338-9176-f36e2b6c16f4" providerId="ADAL" clId="{AEEBD202-FF87-4984-864D-141607CA487D}" dt="2023-01-20T16:03:10.209" v="1440" actId="313"/>
        <pc:sldMkLst>
          <pc:docMk/>
          <pc:sldMk cId="1152028225" sldId="332"/>
        </pc:sldMkLst>
        <pc:spChg chg="mod">
          <ac:chgData name="Mike Nguyen" userId="6d8a00aa-e582-4338-9176-f36e2b6c16f4" providerId="ADAL" clId="{AEEBD202-FF87-4984-864D-141607CA487D}" dt="2023-01-20T16:02:53.902" v="1409" actId="20577"/>
          <ac:spMkLst>
            <pc:docMk/>
            <pc:sldMk cId="1152028225" sldId="332"/>
            <ac:spMk id="2" creationId="{A2035A43-A97B-A3A5-5B61-17E6F37706A0}"/>
          </ac:spMkLst>
        </pc:spChg>
        <pc:spChg chg="mod">
          <ac:chgData name="Mike Nguyen" userId="6d8a00aa-e582-4338-9176-f36e2b6c16f4" providerId="ADAL" clId="{AEEBD202-FF87-4984-864D-141607CA487D}" dt="2023-01-20T16:03:10.209" v="1440" actId="313"/>
          <ac:spMkLst>
            <pc:docMk/>
            <pc:sldMk cId="1152028225" sldId="332"/>
            <ac:spMk id="4" creationId="{13446A49-1AB4-2B70-8B57-E9F6258E36AB}"/>
          </ac:spMkLst>
        </pc:spChg>
        <pc:spChg chg="mod">
          <ac:chgData name="Mike Nguyen" userId="6d8a00aa-e582-4338-9176-f36e2b6c16f4" providerId="ADAL" clId="{AEEBD202-FF87-4984-864D-141607CA487D}" dt="2023-01-20T16:03:07.528" v="1439" actId="20577"/>
          <ac:spMkLst>
            <pc:docMk/>
            <pc:sldMk cId="1152028225" sldId="332"/>
            <ac:spMk id="5" creationId="{6FAE0259-A049-75B3-50D2-4CD1B5465844}"/>
          </ac:spMkLst>
        </pc:spChg>
      </pc:sldChg>
      <pc:sldChg chg="addSp delSp modSp new mod ord setBg modNotesTx">
        <pc:chgData name="Mike Nguyen" userId="6d8a00aa-e582-4338-9176-f36e2b6c16f4" providerId="ADAL" clId="{AEEBD202-FF87-4984-864D-141607CA487D}" dt="2023-01-20T16:29:34.324" v="2795" actId="478"/>
        <pc:sldMkLst>
          <pc:docMk/>
          <pc:sldMk cId="1769684335" sldId="333"/>
        </pc:sldMkLst>
        <pc:spChg chg="del mod ord">
          <ac:chgData name="Mike Nguyen" userId="6d8a00aa-e582-4338-9176-f36e2b6c16f4" providerId="ADAL" clId="{AEEBD202-FF87-4984-864D-141607CA487D}" dt="2023-01-20T16:29:32.857" v="2794" actId="478"/>
          <ac:spMkLst>
            <pc:docMk/>
            <pc:sldMk cId="1769684335" sldId="333"/>
            <ac:spMk id="2" creationId="{5C8ADD19-7807-EAE0-6138-A3DDA4CD9EF7}"/>
          </ac:spMkLst>
        </pc:spChg>
        <pc:spChg chg="del">
          <ac:chgData name="Mike Nguyen" userId="6d8a00aa-e582-4338-9176-f36e2b6c16f4" providerId="ADAL" clId="{AEEBD202-FF87-4984-864D-141607CA487D}" dt="2023-01-20T16:29:13.437" v="2789" actId="931"/>
          <ac:spMkLst>
            <pc:docMk/>
            <pc:sldMk cId="1769684335" sldId="333"/>
            <ac:spMk id="3" creationId="{48248188-741B-E505-2258-EFB909F7FA75}"/>
          </ac:spMkLst>
        </pc:spChg>
        <pc:spChg chg="add mod">
          <ac:chgData name="Mike Nguyen" userId="6d8a00aa-e582-4338-9176-f36e2b6c16f4" providerId="ADAL" clId="{AEEBD202-FF87-4984-864D-141607CA487D}" dt="2023-01-20T16:29:26.198" v="2793" actId="26606"/>
          <ac:spMkLst>
            <pc:docMk/>
            <pc:sldMk cId="1769684335" sldId="333"/>
            <ac:spMk id="6" creationId="{16288E4A-A48B-B440-4C20-361B68100F9B}"/>
          </ac:spMkLst>
        </pc:spChg>
        <pc:spChg chg="add del mod">
          <ac:chgData name="Mike Nguyen" userId="6d8a00aa-e582-4338-9176-f36e2b6c16f4" providerId="ADAL" clId="{AEEBD202-FF87-4984-864D-141607CA487D}" dt="2023-01-20T16:29:34.324" v="2795" actId="478"/>
          <ac:spMkLst>
            <pc:docMk/>
            <pc:sldMk cId="1769684335" sldId="333"/>
            <ac:spMk id="8" creationId="{7550941D-C3E0-46EA-C080-125B7E4D931F}"/>
          </ac:spMkLst>
        </pc:spChg>
        <pc:spChg chg="add del">
          <ac:chgData name="Mike Nguyen" userId="6d8a00aa-e582-4338-9176-f36e2b6c16f4" providerId="ADAL" clId="{AEEBD202-FF87-4984-864D-141607CA487D}" dt="2023-01-20T16:29:21.567" v="2792" actId="478"/>
          <ac:spMkLst>
            <pc:docMk/>
            <pc:sldMk cId="1769684335" sldId="333"/>
            <ac:spMk id="10" creationId="{C241E6D3-58B7-B4AB-F666-FA1870885204}"/>
          </ac:spMkLst>
        </pc:spChg>
        <pc:spChg chg="add del">
          <ac:chgData name="Mike Nguyen" userId="6d8a00aa-e582-4338-9176-f36e2b6c16f4" providerId="ADAL" clId="{AEEBD202-FF87-4984-864D-141607CA487D}" dt="2023-01-20T16:29:26.198" v="2793" actId="26606"/>
          <ac:spMkLst>
            <pc:docMk/>
            <pc:sldMk cId="1769684335" sldId="333"/>
            <ac:spMk id="13" creationId="{04812C46-200A-4DEB-A05E-3ED6C68C2387}"/>
          </ac:spMkLst>
        </pc:spChg>
        <pc:spChg chg="add del">
          <ac:chgData name="Mike Nguyen" userId="6d8a00aa-e582-4338-9176-f36e2b6c16f4" providerId="ADAL" clId="{AEEBD202-FF87-4984-864D-141607CA487D}" dt="2023-01-20T16:29:26.198" v="2793" actId="26606"/>
          <ac:spMkLst>
            <pc:docMk/>
            <pc:sldMk cId="1769684335" sldId="333"/>
            <ac:spMk id="15" creationId="{D1EA859B-E555-4109-94F3-6700E046E008}"/>
          </ac:spMkLst>
        </pc:spChg>
        <pc:spChg chg="add">
          <ac:chgData name="Mike Nguyen" userId="6d8a00aa-e582-4338-9176-f36e2b6c16f4" providerId="ADAL" clId="{AEEBD202-FF87-4984-864D-141607CA487D}" dt="2023-01-20T16:29:26.198" v="2793" actId="26606"/>
          <ac:spMkLst>
            <pc:docMk/>
            <pc:sldMk cId="1769684335" sldId="333"/>
            <ac:spMk id="20" creationId="{C1DD1A8A-57D5-4A81-AD04-532B043C5611}"/>
          </ac:spMkLst>
        </pc:spChg>
        <pc:spChg chg="add">
          <ac:chgData name="Mike Nguyen" userId="6d8a00aa-e582-4338-9176-f36e2b6c16f4" providerId="ADAL" clId="{AEEBD202-FF87-4984-864D-141607CA487D}" dt="2023-01-20T16:29:26.198" v="2793" actId="26606"/>
          <ac:spMkLst>
            <pc:docMk/>
            <pc:sldMk cId="1769684335" sldId="333"/>
            <ac:spMk id="22" creationId="{007891EC-4501-44ED-A8C8-B11B6DB767AB}"/>
          </ac:spMkLst>
        </pc:spChg>
        <pc:picChg chg="add mod">
          <ac:chgData name="Mike Nguyen" userId="6d8a00aa-e582-4338-9176-f36e2b6c16f4" providerId="ADAL" clId="{AEEBD202-FF87-4984-864D-141607CA487D}" dt="2023-01-20T16:29:26.198" v="2793" actId="26606"/>
          <ac:picMkLst>
            <pc:docMk/>
            <pc:sldMk cId="1769684335" sldId="333"/>
            <ac:picMk id="5" creationId="{8A27FC07-F06A-47C7-430F-19317E3356FE}"/>
          </ac:picMkLst>
        </pc:picChg>
      </pc:sldChg>
      <pc:sldChg chg="delSp add mod setBg delDesignElem modShow">
        <pc:chgData name="Mike Nguyen" userId="6d8a00aa-e582-4338-9176-f36e2b6c16f4" providerId="ADAL" clId="{AEEBD202-FF87-4984-864D-141607CA487D}" dt="2023-01-20T16:36:11.769" v="2901" actId="729"/>
        <pc:sldMkLst>
          <pc:docMk/>
          <pc:sldMk cId="2464304180" sldId="334"/>
        </pc:sldMkLst>
        <pc:spChg chg="del">
          <ac:chgData name="Mike Nguyen" userId="6d8a00aa-e582-4338-9176-f36e2b6c16f4" providerId="ADAL" clId="{AEEBD202-FF87-4984-864D-141607CA487D}" dt="2023-01-20T16:36:09.006" v="2900"/>
          <ac:spMkLst>
            <pc:docMk/>
            <pc:sldMk cId="2464304180" sldId="334"/>
            <ac:spMk id="18" creationId="{70DFC902-7D23-471A-B557-B6B6917D7A0D}"/>
          </ac:spMkLst>
        </pc:spChg>
        <pc:spChg chg="del">
          <ac:chgData name="Mike Nguyen" userId="6d8a00aa-e582-4338-9176-f36e2b6c16f4" providerId="ADAL" clId="{AEEBD202-FF87-4984-864D-141607CA487D}" dt="2023-01-20T16:36:09.006" v="2900"/>
          <ac:spMkLst>
            <pc:docMk/>
            <pc:sldMk cId="2464304180" sldId="334"/>
            <ac:spMk id="19" creationId="{A55D5633-D557-4DCA-982C-FF36EB7A1C00}"/>
          </ac:spMkLst>
        </pc:spChg>
        <pc:spChg chg="del">
          <ac:chgData name="Mike Nguyen" userId="6d8a00aa-e582-4338-9176-f36e2b6c16f4" providerId="ADAL" clId="{AEEBD202-FF87-4984-864D-141607CA487D}" dt="2023-01-20T16:36:09.006" v="2900"/>
          <ac:spMkLst>
            <pc:docMk/>
            <pc:sldMk cId="2464304180" sldId="334"/>
            <ac:spMk id="20" creationId="{450D3AD2-FA80-415F-A9CE-54D884561CD7}"/>
          </ac:spMkLst>
        </pc:spChg>
      </pc:sldChg>
      <pc:sldChg chg="addSp delSp modSp new mod ord setBg">
        <pc:chgData name="Mike Nguyen" userId="6d8a00aa-e582-4338-9176-f36e2b6c16f4" providerId="ADAL" clId="{AEEBD202-FF87-4984-864D-141607CA487D}" dt="2023-01-20T17:53:28.299" v="3223"/>
        <pc:sldMkLst>
          <pc:docMk/>
          <pc:sldMk cId="2503417958" sldId="335"/>
        </pc:sldMkLst>
        <pc:spChg chg="del">
          <ac:chgData name="Mike Nguyen" userId="6d8a00aa-e582-4338-9176-f36e2b6c16f4" providerId="ADAL" clId="{AEEBD202-FF87-4984-864D-141607CA487D}" dt="2023-01-20T16:41:05.750" v="3203" actId="478"/>
          <ac:spMkLst>
            <pc:docMk/>
            <pc:sldMk cId="2503417958" sldId="335"/>
            <ac:spMk id="2" creationId="{7DC24364-2A32-C03A-B72F-622AEFAC7D2D}"/>
          </ac:spMkLst>
        </pc:spChg>
        <pc:spChg chg="del">
          <ac:chgData name="Mike Nguyen" userId="6d8a00aa-e582-4338-9176-f36e2b6c16f4" providerId="ADAL" clId="{AEEBD202-FF87-4984-864D-141607CA487D}" dt="2023-01-20T16:41:06.981" v="3204" actId="478"/>
          <ac:spMkLst>
            <pc:docMk/>
            <pc:sldMk cId="2503417958" sldId="335"/>
            <ac:spMk id="3" creationId="{897FD845-5B50-BA4F-2763-143823E7A4F4}"/>
          </ac:spMkLst>
        </pc:spChg>
        <pc:spChg chg="add mod">
          <ac:chgData name="Mike Nguyen" userId="6d8a00aa-e582-4338-9176-f36e2b6c16f4" providerId="ADAL" clId="{AEEBD202-FF87-4984-864D-141607CA487D}" dt="2023-01-20T16:41:30.853" v="3216" actId="26606"/>
          <ac:spMkLst>
            <pc:docMk/>
            <pc:sldMk cId="2503417958" sldId="335"/>
            <ac:spMk id="4" creationId="{41BE7ECB-646E-AA9B-3DB5-6074A05F2DE5}"/>
          </ac:spMkLst>
        </pc:spChg>
        <pc:spChg chg="add">
          <ac:chgData name="Mike Nguyen" userId="6d8a00aa-e582-4338-9176-f36e2b6c16f4" providerId="ADAL" clId="{AEEBD202-FF87-4984-864D-141607CA487D}" dt="2023-01-20T16:41:30.853" v="3216" actId="26606"/>
          <ac:spMkLst>
            <pc:docMk/>
            <pc:sldMk cId="2503417958" sldId="335"/>
            <ac:spMk id="9" creationId="{FFD48BC7-DC40-47DE-87EE-9F4B6ECB9ABB}"/>
          </ac:spMkLst>
        </pc:spChg>
        <pc:spChg chg="add">
          <ac:chgData name="Mike Nguyen" userId="6d8a00aa-e582-4338-9176-f36e2b6c16f4" providerId="ADAL" clId="{AEEBD202-FF87-4984-864D-141607CA487D}" dt="2023-01-20T16:41:30.853" v="3216" actId="26606"/>
          <ac:spMkLst>
            <pc:docMk/>
            <pc:sldMk cId="2503417958" sldId="335"/>
            <ac:spMk id="11" creationId="{E502BBC7-2C76-46F3-BC24-5985BC13DB88}"/>
          </ac:spMkLst>
        </pc:spChg>
        <pc:spChg chg="add">
          <ac:chgData name="Mike Nguyen" userId="6d8a00aa-e582-4338-9176-f36e2b6c16f4" providerId="ADAL" clId="{AEEBD202-FF87-4984-864D-141607CA487D}" dt="2023-01-20T16:41:30.853" v="3216" actId="26606"/>
          <ac:spMkLst>
            <pc:docMk/>
            <pc:sldMk cId="2503417958" sldId="335"/>
            <ac:spMk id="13" creationId="{C7F28D52-2A5F-4D23-81AE-7CB8B591C7AF}"/>
          </ac:spMkLst>
        </pc:spChg>
        <pc:spChg chg="add">
          <ac:chgData name="Mike Nguyen" userId="6d8a00aa-e582-4338-9176-f36e2b6c16f4" providerId="ADAL" clId="{AEEBD202-FF87-4984-864D-141607CA487D}" dt="2023-01-20T16:41:30.853" v="3216" actId="26606"/>
          <ac:spMkLst>
            <pc:docMk/>
            <pc:sldMk cId="2503417958" sldId="335"/>
            <ac:spMk id="15" creationId="{3629484E-3792-4B3D-89AD-7C8A1ED0E0D4}"/>
          </ac:spMkLst>
        </pc:spChg>
      </pc:sldChg>
      <pc:sldChg chg="delSp modSp add del mod modNotesTx">
        <pc:chgData name="Mike Nguyen" userId="6d8a00aa-e582-4338-9176-f36e2b6c16f4" providerId="ADAL" clId="{AEEBD202-FF87-4984-864D-141607CA487D}" dt="2023-01-20T18:46:03.173" v="3681" actId="47"/>
        <pc:sldMkLst>
          <pc:docMk/>
          <pc:sldMk cId="4110957714" sldId="336"/>
        </pc:sldMkLst>
        <pc:spChg chg="mod">
          <ac:chgData name="Mike Nguyen" userId="6d8a00aa-e582-4338-9176-f36e2b6c16f4" providerId="ADAL" clId="{AEEBD202-FF87-4984-864D-141607CA487D}" dt="2023-01-20T18:01:22.279" v="3383" actId="20577"/>
          <ac:spMkLst>
            <pc:docMk/>
            <pc:sldMk cId="4110957714" sldId="336"/>
            <ac:spMk id="2" creationId="{A01E3DB4-0AAF-09AC-9CC9-2F5A741E707E}"/>
          </ac:spMkLst>
        </pc:spChg>
        <pc:spChg chg="del">
          <ac:chgData name="Mike Nguyen" userId="6d8a00aa-e582-4338-9176-f36e2b6c16f4" providerId="ADAL" clId="{AEEBD202-FF87-4984-864D-141607CA487D}" dt="2023-01-20T18:05:22.884" v="3596" actId="478"/>
          <ac:spMkLst>
            <pc:docMk/>
            <pc:sldMk cId="4110957714" sldId="336"/>
            <ac:spMk id="8" creationId="{C9E2049D-1053-64A9-6B4B-C347F72145E9}"/>
          </ac:spMkLst>
        </pc:spChg>
        <pc:spChg chg="del">
          <ac:chgData name="Mike Nguyen" userId="6d8a00aa-e582-4338-9176-f36e2b6c16f4" providerId="ADAL" clId="{AEEBD202-FF87-4984-864D-141607CA487D}" dt="2023-01-20T18:05:28.942" v="3602" actId="478"/>
          <ac:spMkLst>
            <pc:docMk/>
            <pc:sldMk cId="4110957714" sldId="336"/>
            <ac:spMk id="9" creationId="{235A1B21-E1BF-C374-DF5E-C885578062DC}"/>
          </ac:spMkLst>
        </pc:spChg>
        <pc:spChg chg="mod">
          <ac:chgData name="Mike Nguyen" userId="6d8a00aa-e582-4338-9176-f36e2b6c16f4" providerId="ADAL" clId="{AEEBD202-FF87-4984-864D-141607CA487D}" dt="2023-01-20T18:03:39.127" v="3557" actId="20577"/>
          <ac:spMkLst>
            <pc:docMk/>
            <pc:sldMk cId="4110957714" sldId="336"/>
            <ac:spMk id="42" creationId="{5BC94C2D-3FD9-FC04-973E-8E2C8A3EED23}"/>
          </ac:spMkLst>
        </pc:spChg>
        <pc:spChg chg="del mod">
          <ac:chgData name="Mike Nguyen" userId="6d8a00aa-e582-4338-9176-f36e2b6c16f4" providerId="ADAL" clId="{AEEBD202-FF87-4984-864D-141607CA487D}" dt="2023-01-20T18:05:29.553" v="3603" actId="478"/>
          <ac:spMkLst>
            <pc:docMk/>
            <pc:sldMk cId="4110957714" sldId="336"/>
            <ac:spMk id="45" creationId="{CF6E3E28-4A3C-B39D-9807-74B805656061}"/>
          </ac:spMkLst>
        </pc:spChg>
        <pc:spChg chg="del">
          <ac:chgData name="Mike Nguyen" userId="6d8a00aa-e582-4338-9176-f36e2b6c16f4" providerId="ADAL" clId="{AEEBD202-FF87-4984-864D-141607CA487D}" dt="2023-01-20T18:05:25.382" v="3599" actId="478"/>
          <ac:spMkLst>
            <pc:docMk/>
            <pc:sldMk cId="4110957714" sldId="336"/>
            <ac:spMk id="70" creationId="{CC624808-6E25-92B9-B745-E14202469B64}"/>
          </ac:spMkLst>
        </pc:spChg>
        <pc:spChg chg="del">
          <ac:chgData name="Mike Nguyen" userId="6d8a00aa-e582-4338-9176-f36e2b6c16f4" providerId="ADAL" clId="{AEEBD202-FF87-4984-864D-141607CA487D}" dt="2023-01-20T18:05:24.456" v="3598" actId="478"/>
          <ac:spMkLst>
            <pc:docMk/>
            <pc:sldMk cId="4110957714" sldId="336"/>
            <ac:spMk id="71" creationId="{FC846657-2DA1-1A4D-531B-403FB2C65D1D}"/>
          </ac:spMkLst>
        </pc:spChg>
        <pc:cxnChg chg="del mod">
          <ac:chgData name="Mike Nguyen" userId="6d8a00aa-e582-4338-9176-f36e2b6c16f4" providerId="ADAL" clId="{AEEBD202-FF87-4984-864D-141607CA487D}" dt="2023-01-20T18:05:28.527" v="3601" actId="478"/>
          <ac:cxnSpMkLst>
            <pc:docMk/>
            <pc:sldMk cId="4110957714" sldId="336"/>
            <ac:cxnSpMk id="25" creationId="{209D3502-7127-5C19-3BFC-B53EEE15BCAB}"/>
          </ac:cxnSpMkLst>
        </pc:cxnChg>
        <pc:cxnChg chg="del mod">
          <ac:chgData name="Mike Nguyen" userId="6d8a00aa-e582-4338-9176-f36e2b6c16f4" providerId="ADAL" clId="{AEEBD202-FF87-4984-864D-141607CA487D}" dt="2023-01-20T18:05:23.666" v="3597" actId="478"/>
          <ac:cxnSpMkLst>
            <pc:docMk/>
            <pc:sldMk cId="4110957714" sldId="336"/>
            <ac:cxnSpMk id="62" creationId="{642C30B4-3251-6965-9C3B-CA73D040DFF5}"/>
          </ac:cxnSpMkLst>
        </pc:cxnChg>
        <pc:cxnChg chg="del mod">
          <ac:chgData name="Mike Nguyen" userId="6d8a00aa-e582-4338-9176-f36e2b6c16f4" providerId="ADAL" clId="{AEEBD202-FF87-4984-864D-141607CA487D}" dt="2023-01-20T18:05:26.238" v="3600" actId="478"/>
          <ac:cxnSpMkLst>
            <pc:docMk/>
            <pc:sldMk cId="4110957714" sldId="336"/>
            <ac:cxnSpMk id="66" creationId="{93E079B5-2C5C-E3CC-8B47-716556548EF3}"/>
          </ac:cxnSpMkLst>
        </pc:cxnChg>
      </pc:sldChg>
      <pc:sldChg chg="delSp modSp add del mod">
        <pc:chgData name="Mike Nguyen" userId="6d8a00aa-e582-4338-9176-f36e2b6c16f4" providerId="ADAL" clId="{AEEBD202-FF87-4984-864D-141607CA487D}" dt="2023-01-20T18:05:46.936" v="3605" actId="47"/>
        <pc:sldMkLst>
          <pc:docMk/>
          <pc:sldMk cId="1663390370" sldId="337"/>
        </pc:sldMkLst>
        <pc:spChg chg="mod">
          <ac:chgData name="Mike Nguyen" userId="6d8a00aa-e582-4338-9176-f36e2b6c16f4" providerId="ADAL" clId="{AEEBD202-FF87-4984-864D-141607CA487D}" dt="2023-01-20T18:00:54.585" v="3325" actId="20577"/>
          <ac:spMkLst>
            <pc:docMk/>
            <pc:sldMk cId="1663390370" sldId="337"/>
            <ac:spMk id="2" creationId="{A01E3DB4-0AAF-09AC-9CC9-2F5A741E707E}"/>
          </ac:spMkLst>
        </pc:spChg>
        <pc:spChg chg="mod">
          <ac:chgData name="Mike Nguyen" userId="6d8a00aa-e582-4338-9176-f36e2b6c16f4" providerId="ADAL" clId="{AEEBD202-FF87-4984-864D-141607CA487D}" dt="2023-01-20T18:03:55.748" v="3565" actId="20577"/>
          <ac:spMkLst>
            <pc:docMk/>
            <pc:sldMk cId="1663390370" sldId="337"/>
            <ac:spMk id="42" creationId="{5BC94C2D-3FD9-FC04-973E-8E2C8A3EED23}"/>
          </ac:spMkLst>
        </pc:spChg>
        <pc:spChg chg="mod">
          <ac:chgData name="Mike Nguyen" userId="6d8a00aa-e582-4338-9176-f36e2b6c16f4" providerId="ADAL" clId="{AEEBD202-FF87-4984-864D-141607CA487D}" dt="2023-01-20T18:03:53.949" v="3563" actId="20577"/>
          <ac:spMkLst>
            <pc:docMk/>
            <pc:sldMk cId="1663390370" sldId="337"/>
            <ac:spMk id="45" creationId="{CF6E3E28-4A3C-B39D-9807-74B805656061}"/>
          </ac:spMkLst>
        </pc:spChg>
        <pc:cxnChg chg="del mod">
          <ac:chgData name="Mike Nguyen" userId="6d8a00aa-e582-4338-9176-f36e2b6c16f4" providerId="ADAL" clId="{AEEBD202-FF87-4984-864D-141607CA487D}" dt="2023-01-20T18:05:38.246" v="3604" actId="478"/>
          <ac:cxnSpMkLst>
            <pc:docMk/>
            <pc:sldMk cId="1663390370" sldId="337"/>
            <ac:cxnSpMk id="66" creationId="{93E079B5-2C5C-E3CC-8B47-716556548EF3}"/>
          </ac:cxnSpMkLst>
        </pc:cxnChg>
      </pc:sldChg>
      <pc:sldChg chg="delSp modSp add mod modNotesTx">
        <pc:chgData name="Mike Nguyen" userId="6d8a00aa-e582-4338-9176-f36e2b6c16f4" providerId="ADAL" clId="{AEEBD202-FF87-4984-864D-141607CA487D}" dt="2023-01-20T18:06:43.974" v="3624" actId="478"/>
        <pc:sldMkLst>
          <pc:docMk/>
          <pc:sldMk cId="2646945235" sldId="338"/>
        </pc:sldMkLst>
        <pc:spChg chg="mod">
          <ac:chgData name="Mike Nguyen" userId="6d8a00aa-e582-4338-9176-f36e2b6c16f4" providerId="ADAL" clId="{AEEBD202-FF87-4984-864D-141607CA487D}" dt="2023-01-20T18:00:58.533" v="3337" actId="20577"/>
          <ac:spMkLst>
            <pc:docMk/>
            <pc:sldMk cId="2646945235" sldId="338"/>
            <ac:spMk id="2" creationId="{A01E3DB4-0AAF-09AC-9CC9-2F5A741E707E}"/>
          </ac:spMkLst>
        </pc:spChg>
        <pc:spChg chg="mod">
          <ac:chgData name="Mike Nguyen" userId="6d8a00aa-e582-4338-9176-f36e2b6c16f4" providerId="ADAL" clId="{AEEBD202-FF87-4984-864D-141607CA487D}" dt="2023-01-20T18:04:00.036" v="3569" actId="20577"/>
          <ac:spMkLst>
            <pc:docMk/>
            <pc:sldMk cId="2646945235" sldId="338"/>
            <ac:spMk id="42" creationId="{5BC94C2D-3FD9-FC04-973E-8E2C8A3EED23}"/>
          </ac:spMkLst>
        </pc:spChg>
        <pc:spChg chg="mod">
          <ac:chgData name="Mike Nguyen" userId="6d8a00aa-e582-4338-9176-f36e2b6c16f4" providerId="ADAL" clId="{AEEBD202-FF87-4984-864D-141607CA487D}" dt="2023-01-20T18:03:58.281" v="3567" actId="20577"/>
          <ac:spMkLst>
            <pc:docMk/>
            <pc:sldMk cId="2646945235" sldId="338"/>
            <ac:spMk id="45" creationId="{CF6E3E28-4A3C-B39D-9807-74B805656061}"/>
          </ac:spMkLst>
        </pc:spChg>
        <pc:spChg chg="mod">
          <ac:chgData name="Mike Nguyen" userId="6d8a00aa-e582-4338-9176-f36e2b6c16f4" providerId="ADAL" clId="{AEEBD202-FF87-4984-864D-141607CA487D}" dt="2023-01-20T18:06:39.366" v="3622" actId="20577"/>
          <ac:spMkLst>
            <pc:docMk/>
            <pc:sldMk cId="2646945235" sldId="338"/>
            <ac:spMk id="70" creationId="{CC624808-6E25-92B9-B745-E14202469B64}"/>
          </ac:spMkLst>
        </pc:spChg>
        <pc:spChg chg="del">
          <ac:chgData name="Mike Nguyen" userId="6d8a00aa-e582-4338-9176-f36e2b6c16f4" providerId="ADAL" clId="{AEEBD202-FF87-4984-864D-141607CA487D}" dt="2023-01-20T18:06:43.386" v="3623" actId="478"/>
          <ac:spMkLst>
            <pc:docMk/>
            <pc:sldMk cId="2646945235" sldId="338"/>
            <ac:spMk id="71" creationId="{FC846657-2DA1-1A4D-531B-403FB2C65D1D}"/>
          </ac:spMkLst>
        </pc:spChg>
        <pc:cxnChg chg="del mod">
          <ac:chgData name="Mike Nguyen" userId="6d8a00aa-e582-4338-9176-f36e2b6c16f4" providerId="ADAL" clId="{AEEBD202-FF87-4984-864D-141607CA487D}" dt="2023-01-20T18:06:43.974" v="3624" actId="478"/>
          <ac:cxnSpMkLst>
            <pc:docMk/>
            <pc:sldMk cId="2646945235" sldId="338"/>
            <ac:cxnSpMk id="62" creationId="{642C30B4-3251-6965-9C3B-CA73D040DFF5}"/>
          </ac:cxnSpMkLst>
        </pc:cxnChg>
      </pc:sldChg>
      <pc:sldChg chg="modSp add mod modNotesTx">
        <pc:chgData name="Mike Nguyen" userId="6d8a00aa-e582-4338-9176-f36e2b6c16f4" providerId="ADAL" clId="{AEEBD202-FF87-4984-864D-141607CA487D}" dt="2023-01-20T19:15:16.822" v="4121" actId="20577"/>
        <pc:sldMkLst>
          <pc:docMk/>
          <pc:sldMk cId="422663405" sldId="339"/>
        </pc:sldMkLst>
        <pc:spChg chg="mod">
          <ac:chgData name="Mike Nguyen" userId="6d8a00aa-e582-4338-9176-f36e2b6c16f4" providerId="ADAL" clId="{AEEBD202-FF87-4984-864D-141607CA487D}" dt="2023-01-20T18:01:05.488" v="3357" actId="20577"/>
          <ac:spMkLst>
            <pc:docMk/>
            <pc:sldMk cId="422663405" sldId="339"/>
            <ac:spMk id="2" creationId="{A01E3DB4-0AAF-09AC-9CC9-2F5A741E707E}"/>
          </ac:spMkLst>
        </pc:spChg>
        <pc:spChg chg="mod">
          <ac:chgData name="Mike Nguyen" userId="6d8a00aa-e582-4338-9176-f36e2b6c16f4" providerId="ADAL" clId="{AEEBD202-FF87-4984-864D-141607CA487D}" dt="2023-01-20T18:04:09.085" v="3573" actId="20577"/>
          <ac:spMkLst>
            <pc:docMk/>
            <pc:sldMk cId="422663405" sldId="339"/>
            <ac:spMk id="42" creationId="{5BC94C2D-3FD9-FC04-973E-8E2C8A3EED23}"/>
          </ac:spMkLst>
        </pc:spChg>
        <pc:spChg chg="mod">
          <ac:chgData name="Mike Nguyen" userId="6d8a00aa-e582-4338-9176-f36e2b6c16f4" providerId="ADAL" clId="{AEEBD202-FF87-4984-864D-141607CA487D}" dt="2023-01-20T18:04:07.274" v="3571" actId="20577"/>
          <ac:spMkLst>
            <pc:docMk/>
            <pc:sldMk cId="422663405" sldId="339"/>
            <ac:spMk id="45" creationId="{CF6E3E28-4A3C-B39D-9807-74B805656061}"/>
          </ac:spMkLst>
        </pc:spChg>
        <pc:spChg chg="mod">
          <ac:chgData name="Mike Nguyen" userId="6d8a00aa-e582-4338-9176-f36e2b6c16f4" providerId="ADAL" clId="{AEEBD202-FF87-4984-864D-141607CA487D}" dt="2023-01-20T18:06:53.353" v="3626" actId="20577"/>
          <ac:spMkLst>
            <pc:docMk/>
            <pc:sldMk cId="422663405" sldId="339"/>
            <ac:spMk id="70" creationId="{CC624808-6E25-92B9-B745-E14202469B64}"/>
          </ac:spMkLst>
        </pc:spChg>
        <pc:spChg chg="mod">
          <ac:chgData name="Mike Nguyen" userId="6d8a00aa-e582-4338-9176-f36e2b6c16f4" providerId="ADAL" clId="{AEEBD202-FF87-4984-864D-141607CA487D}" dt="2023-01-20T18:06:56.317" v="3628" actId="20577"/>
          <ac:spMkLst>
            <pc:docMk/>
            <pc:sldMk cId="422663405" sldId="339"/>
            <ac:spMk id="71" creationId="{FC846657-2DA1-1A4D-531B-403FB2C65D1D}"/>
          </ac:spMkLst>
        </pc:spChg>
      </pc:sldChg>
      <pc:sldChg chg="addSp delSp modSp add mod modNotesTx">
        <pc:chgData name="Mike Nguyen" userId="6d8a00aa-e582-4338-9176-f36e2b6c16f4" providerId="ADAL" clId="{AEEBD202-FF87-4984-864D-141607CA487D}" dt="2023-01-20T19:15:33.927" v="4123" actId="478"/>
        <pc:sldMkLst>
          <pc:docMk/>
          <pc:sldMk cId="2995184068" sldId="340"/>
        </pc:sldMkLst>
        <pc:spChg chg="mod">
          <ac:chgData name="Mike Nguyen" userId="6d8a00aa-e582-4338-9176-f36e2b6c16f4" providerId="ADAL" clId="{AEEBD202-FF87-4984-864D-141607CA487D}" dt="2023-01-20T18:01:09.369" v="3359" actId="20577"/>
          <ac:spMkLst>
            <pc:docMk/>
            <pc:sldMk cId="2995184068" sldId="340"/>
            <ac:spMk id="2" creationId="{A01E3DB4-0AAF-09AC-9CC9-2F5A741E707E}"/>
          </ac:spMkLst>
        </pc:spChg>
        <pc:spChg chg="del">
          <ac:chgData name="Mike Nguyen" userId="6d8a00aa-e582-4338-9176-f36e2b6c16f4" providerId="ADAL" clId="{AEEBD202-FF87-4984-864D-141607CA487D}" dt="2023-01-20T18:07:02.989" v="3629" actId="478"/>
          <ac:spMkLst>
            <pc:docMk/>
            <pc:sldMk cId="2995184068" sldId="340"/>
            <ac:spMk id="8" creationId="{C9E2049D-1053-64A9-6B4B-C347F72145E9}"/>
          </ac:spMkLst>
        </pc:spChg>
        <pc:spChg chg="add mod">
          <ac:chgData name="Mike Nguyen" userId="6d8a00aa-e582-4338-9176-f36e2b6c16f4" providerId="ADAL" clId="{AEEBD202-FF87-4984-864D-141607CA487D}" dt="2023-01-20T18:07:45.521" v="3644" actId="20577"/>
          <ac:spMkLst>
            <pc:docMk/>
            <pc:sldMk cId="2995184068" sldId="340"/>
            <ac:spMk id="10" creationId="{9A4399F1-96D0-CD3E-53AC-1D17D407A114}"/>
          </ac:spMkLst>
        </pc:spChg>
        <pc:spChg chg="add del mod">
          <ac:chgData name="Mike Nguyen" userId="6d8a00aa-e582-4338-9176-f36e2b6c16f4" providerId="ADAL" clId="{AEEBD202-FF87-4984-864D-141607CA487D}" dt="2023-01-20T19:15:33.927" v="4123" actId="478"/>
          <ac:spMkLst>
            <pc:docMk/>
            <pc:sldMk cId="2995184068" sldId="340"/>
            <ac:spMk id="42" creationId="{5BC94C2D-3FD9-FC04-973E-8E2C8A3EED23}"/>
          </ac:spMkLst>
        </pc:spChg>
        <pc:spChg chg="mod">
          <ac:chgData name="Mike Nguyen" userId="6d8a00aa-e582-4338-9176-f36e2b6c16f4" providerId="ADAL" clId="{AEEBD202-FF87-4984-864D-141607CA487D}" dt="2023-01-20T18:04:11.318" v="3575" actId="20577"/>
          <ac:spMkLst>
            <pc:docMk/>
            <pc:sldMk cId="2995184068" sldId="340"/>
            <ac:spMk id="45" creationId="{CF6E3E28-4A3C-B39D-9807-74B805656061}"/>
          </ac:spMkLst>
        </pc:spChg>
        <pc:spChg chg="del">
          <ac:chgData name="Mike Nguyen" userId="6d8a00aa-e582-4338-9176-f36e2b6c16f4" providerId="ADAL" clId="{AEEBD202-FF87-4984-864D-141607CA487D}" dt="2023-01-20T18:07:03.729" v="3630" actId="478"/>
          <ac:spMkLst>
            <pc:docMk/>
            <pc:sldMk cId="2995184068" sldId="340"/>
            <ac:spMk id="70" creationId="{CC624808-6E25-92B9-B745-E14202469B64}"/>
          </ac:spMkLst>
        </pc:spChg>
        <pc:spChg chg="del">
          <ac:chgData name="Mike Nguyen" userId="6d8a00aa-e582-4338-9176-f36e2b6c16f4" providerId="ADAL" clId="{AEEBD202-FF87-4984-864D-141607CA487D}" dt="2023-01-20T18:07:06.329" v="3633" actId="478"/>
          <ac:spMkLst>
            <pc:docMk/>
            <pc:sldMk cId="2995184068" sldId="340"/>
            <ac:spMk id="71" creationId="{FC846657-2DA1-1A4D-531B-403FB2C65D1D}"/>
          </ac:spMkLst>
        </pc:spChg>
        <pc:cxnChg chg="add mod">
          <ac:chgData name="Mike Nguyen" userId="6d8a00aa-e582-4338-9176-f36e2b6c16f4" providerId="ADAL" clId="{AEEBD202-FF87-4984-864D-141607CA487D}" dt="2023-01-20T18:07:31.721" v="3637" actId="17032"/>
          <ac:cxnSpMkLst>
            <pc:docMk/>
            <pc:sldMk cId="2995184068" sldId="340"/>
            <ac:cxnSpMk id="3" creationId="{690AEF1D-8585-03D6-55BC-32A9E9726AD8}"/>
          </ac:cxnSpMkLst>
        </pc:cxnChg>
        <pc:cxnChg chg="del mod">
          <ac:chgData name="Mike Nguyen" userId="6d8a00aa-e582-4338-9176-f36e2b6c16f4" providerId="ADAL" clId="{AEEBD202-FF87-4984-864D-141607CA487D}" dt="2023-01-20T18:07:05.170" v="3632" actId="478"/>
          <ac:cxnSpMkLst>
            <pc:docMk/>
            <pc:sldMk cId="2995184068" sldId="340"/>
            <ac:cxnSpMk id="62" creationId="{642C30B4-3251-6965-9C3B-CA73D040DFF5}"/>
          </ac:cxnSpMkLst>
        </pc:cxnChg>
        <pc:cxnChg chg="del mod">
          <ac:chgData name="Mike Nguyen" userId="6d8a00aa-e582-4338-9176-f36e2b6c16f4" providerId="ADAL" clId="{AEEBD202-FF87-4984-864D-141607CA487D}" dt="2023-01-20T18:07:04.554" v="3631" actId="478"/>
          <ac:cxnSpMkLst>
            <pc:docMk/>
            <pc:sldMk cId="2995184068" sldId="340"/>
            <ac:cxnSpMk id="66" creationId="{93E079B5-2C5C-E3CC-8B47-716556548EF3}"/>
          </ac:cxnSpMkLst>
        </pc:cxnChg>
      </pc:sldChg>
      <pc:sldChg chg="add mod modShow modNotesTx">
        <pc:chgData name="Mike Nguyen" userId="6d8a00aa-e582-4338-9176-f36e2b6c16f4" providerId="ADAL" clId="{AEEBD202-FF87-4984-864D-141607CA487D}" dt="2023-01-20T18:05:13.424" v="3595" actId="20577"/>
        <pc:sldMkLst>
          <pc:docMk/>
          <pc:sldMk cId="3768802531" sldId="341"/>
        </pc:sldMkLst>
      </pc:sldChg>
      <pc:sldChg chg="add del">
        <pc:chgData name="Mike Nguyen" userId="6d8a00aa-e582-4338-9176-f36e2b6c16f4" providerId="ADAL" clId="{AEEBD202-FF87-4984-864D-141607CA487D}" dt="2023-01-20T18:09:55.290" v="3658" actId="47"/>
        <pc:sldMkLst>
          <pc:docMk/>
          <pc:sldMk cId="3606485219" sldId="342"/>
        </pc:sldMkLst>
      </pc:sldChg>
      <pc:sldChg chg="add del">
        <pc:chgData name="Mike Nguyen" userId="6d8a00aa-e582-4338-9176-f36e2b6c16f4" providerId="ADAL" clId="{AEEBD202-FF87-4984-864D-141607CA487D}" dt="2023-01-20T18:09:56.302" v="3659" actId="47"/>
        <pc:sldMkLst>
          <pc:docMk/>
          <pc:sldMk cId="2021833354" sldId="343"/>
        </pc:sldMkLst>
      </pc:sldChg>
      <pc:sldChg chg="addSp delSp modSp add mod ord modAnim modNotesTx">
        <pc:chgData name="Mike Nguyen" userId="6d8a00aa-e582-4338-9176-f36e2b6c16f4" providerId="ADAL" clId="{AEEBD202-FF87-4984-864D-141607CA487D}" dt="2023-01-20T18:50:32.496" v="3735" actId="20577"/>
        <pc:sldMkLst>
          <pc:docMk/>
          <pc:sldMk cId="1887285733" sldId="344"/>
        </pc:sldMkLst>
        <pc:spChg chg="mod">
          <ac:chgData name="Mike Nguyen" userId="6d8a00aa-e582-4338-9176-f36e2b6c16f4" providerId="ADAL" clId="{AEEBD202-FF87-4984-864D-141607CA487D}" dt="2023-01-20T18:50:32.496" v="3735" actId="20577"/>
          <ac:spMkLst>
            <pc:docMk/>
            <pc:sldMk cId="1887285733" sldId="344"/>
            <ac:spMk id="2" creationId="{A01E3DB4-0AAF-09AC-9CC9-2F5A741E707E}"/>
          </ac:spMkLst>
        </pc:spChg>
        <pc:spChg chg="del">
          <ac:chgData name="Mike Nguyen" userId="6d8a00aa-e582-4338-9176-f36e2b6c16f4" providerId="ADAL" clId="{AEEBD202-FF87-4984-864D-141607CA487D}" dt="2023-01-20T18:46:54.752" v="3682" actId="478"/>
          <ac:spMkLst>
            <pc:docMk/>
            <pc:sldMk cId="1887285733" sldId="344"/>
            <ac:spMk id="4" creationId="{E2157C85-16A9-C8F0-8433-986790D4BF4C}"/>
          </ac:spMkLst>
        </pc:spChg>
        <pc:spChg chg="add mod">
          <ac:chgData name="Mike Nguyen" userId="6d8a00aa-e582-4338-9176-f36e2b6c16f4" providerId="ADAL" clId="{AEEBD202-FF87-4984-864D-141607CA487D}" dt="2023-01-20T18:10:15.629" v="3669" actId="20577"/>
          <ac:spMkLst>
            <pc:docMk/>
            <pc:sldMk cId="1887285733" sldId="344"/>
            <ac:spMk id="8" creationId="{C7845945-42BB-B426-2486-ADBDDF2ABE97}"/>
          </ac:spMkLst>
        </pc:spChg>
        <pc:spChg chg="add del mod">
          <ac:chgData name="Mike Nguyen" userId="6d8a00aa-e582-4338-9176-f36e2b6c16f4" providerId="ADAL" clId="{AEEBD202-FF87-4984-864D-141607CA487D}" dt="2023-01-20T18:10:29.439" v="3675" actId="20577"/>
          <ac:spMkLst>
            <pc:docMk/>
            <pc:sldMk cId="1887285733" sldId="344"/>
            <ac:spMk id="10" creationId="{F0F01A08-1FB9-0F8E-E2C6-E378109F22E1}"/>
          </ac:spMkLst>
        </pc:spChg>
        <pc:spChg chg="del">
          <ac:chgData name="Mike Nguyen" userId="6d8a00aa-e582-4338-9176-f36e2b6c16f4" providerId="ADAL" clId="{AEEBD202-FF87-4984-864D-141607CA487D}" dt="2023-01-20T18:46:56.002" v="3683" actId="478"/>
          <ac:spMkLst>
            <pc:docMk/>
            <pc:sldMk cId="1887285733" sldId="344"/>
            <ac:spMk id="30" creationId="{753A998F-C074-0E56-8868-F3A6D35A90B9}"/>
          </ac:spMkLst>
        </pc:spChg>
        <pc:spChg chg="del">
          <ac:chgData name="Mike Nguyen" userId="6d8a00aa-e582-4338-9176-f36e2b6c16f4" providerId="ADAL" clId="{AEEBD202-FF87-4984-864D-141607CA487D}" dt="2023-01-20T18:47:00.263" v="3686" actId="478"/>
          <ac:spMkLst>
            <pc:docMk/>
            <pc:sldMk cId="1887285733" sldId="344"/>
            <ac:spMk id="42" creationId="{5BC94C2D-3FD9-FC04-973E-8E2C8A3EED23}"/>
          </ac:spMkLst>
        </pc:spChg>
        <pc:spChg chg="del mod">
          <ac:chgData name="Mike Nguyen" userId="6d8a00aa-e582-4338-9176-f36e2b6c16f4" providerId="ADAL" clId="{AEEBD202-FF87-4984-864D-141607CA487D}" dt="2023-01-20T18:49:28.629" v="3709" actId="478"/>
          <ac:spMkLst>
            <pc:docMk/>
            <pc:sldMk cId="1887285733" sldId="344"/>
            <ac:spMk id="45" creationId="{CF6E3E28-4A3C-B39D-9807-74B805656061}"/>
          </ac:spMkLst>
        </pc:spChg>
        <pc:cxnChg chg="add del mod">
          <ac:chgData name="Mike Nguyen" userId="6d8a00aa-e582-4338-9176-f36e2b6c16f4" providerId="ADAL" clId="{AEEBD202-FF87-4984-864D-141607CA487D}" dt="2023-01-20T18:49:25.800" v="3708" actId="478"/>
          <ac:cxnSpMkLst>
            <pc:docMk/>
            <pc:sldMk cId="1887285733" sldId="344"/>
            <ac:cxnSpMk id="11" creationId="{BE367C59-4C2D-F3B8-EC21-1C25BF9B15AD}"/>
          </ac:cxnSpMkLst>
        </pc:cxnChg>
        <pc:cxnChg chg="del mod">
          <ac:chgData name="Mike Nguyen" userId="6d8a00aa-e582-4338-9176-f36e2b6c16f4" providerId="ADAL" clId="{AEEBD202-FF87-4984-864D-141607CA487D}" dt="2023-01-20T18:46:56.553" v="3684" actId="478"/>
          <ac:cxnSpMkLst>
            <pc:docMk/>
            <pc:sldMk cId="1887285733" sldId="344"/>
            <ac:cxnSpMk id="19" creationId="{08D65D59-9FBB-1EE5-2B23-BBE48FE69BC8}"/>
          </ac:cxnSpMkLst>
        </pc:cxnChg>
        <pc:cxnChg chg="del mod">
          <ac:chgData name="Mike Nguyen" userId="6d8a00aa-e582-4338-9176-f36e2b6c16f4" providerId="ADAL" clId="{AEEBD202-FF87-4984-864D-141607CA487D}" dt="2023-01-20T18:46:57.247" v="3685" actId="478"/>
          <ac:cxnSpMkLst>
            <pc:docMk/>
            <pc:sldMk cId="1887285733" sldId="344"/>
            <ac:cxnSpMk id="20" creationId="{20D80FB3-EEE3-B7F3-70D6-62A391FBB2B9}"/>
          </ac:cxnSpMkLst>
        </pc:cxnChg>
        <pc:cxnChg chg="mod">
          <ac:chgData name="Mike Nguyen" userId="6d8a00aa-e582-4338-9176-f36e2b6c16f4" providerId="ADAL" clId="{AEEBD202-FF87-4984-864D-141607CA487D}" dt="2023-01-20T18:47:58.913" v="3694" actId="1076"/>
          <ac:cxnSpMkLst>
            <pc:docMk/>
            <pc:sldMk cId="1887285733" sldId="344"/>
            <ac:cxnSpMk id="36" creationId="{A0BCB518-1E55-D347-DD84-1C754284364D}"/>
          </ac:cxnSpMkLst>
        </pc:cxnChg>
      </pc:sldChg>
      <pc:sldChg chg="delSp modSp add mod modAnim modNotesTx">
        <pc:chgData name="Mike Nguyen" userId="6d8a00aa-e582-4338-9176-f36e2b6c16f4" providerId="ADAL" clId="{AEEBD202-FF87-4984-864D-141607CA487D}" dt="2023-01-20T19:49:53.340" v="5361" actId="20577"/>
        <pc:sldMkLst>
          <pc:docMk/>
          <pc:sldMk cId="2676390770" sldId="345"/>
        </pc:sldMkLst>
        <pc:spChg chg="mod">
          <ac:chgData name="Mike Nguyen" userId="6d8a00aa-e582-4338-9176-f36e2b6c16f4" providerId="ADAL" clId="{AEEBD202-FF87-4984-864D-141607CA487D}" dt="2023-01-20T19:49:53.340" v="5361" actId="20577"/>
          <ac:spMkLst>
            <pc:docMk/>
            <pc:sldMk cId="2676390770" sldId="345"/>
            <ac:spMk id="2" creationId="{A01E3DB4-0AAF-09AC-9CC9-2F5A741E707E}"/>
          </ac:spMkLst>
        </pc:spChg>
        <pc:spChg chg="del">
          <ac:chgData name="Mike Nguyen" userId="6d8a00aa-e582-4338-9176-f36e2b6c16f4" providerId="ADAL" clId="{AEEBD202-FF87-4984-864D-141607CA487D}" dt="2023-01-20T18:50:42.041" v="3737" actId="478"/>
          <ac:spMkLst>
            <pc:docMk/>
            <pc:sldMk cId="2676390770" sldId="345"/>
            <ac:spMk id="9" creationId="{235A1B21-E1BF-C374-DF5E-C885578062DC}"/>
          </ac:spMkLst>
        </pc:spChg>
        <pc:spChg chg="del">
          <ac:chgData name="Mike Nguyen" userId="6d8a00aa-e582-4338-9176-f36e2b6c16f4" providerId="ADAL" clId="{AEEBD202-FF87-4984-864D-141607CA487D}" dt="2023-01-20T18:50:45.516" v="3740" actId="478"/>
          <ac:spMkLst>
            <pc:docMk/>
            <pc:sldMk cId="2676390770" sldId="345"/>
            <ac:spMk id="29" creationId="{7C72B788-CE48-2FEB-1143-9C03C092EBBD}"/>
          </ac:spMkLst>
        </pc:spChg>
        <pc:spChg chg="del">
          <ac:chgData name="Mike Nguyen" userId="6d8a00aa-e582-4338-9176-f36e2b6c16f4" providerId="ADAL" clId="{AEEBD202-FF87-4984-864D-141607CA487D}" dt="2023-01-20T18:50:56.363" v="3743" actId="478"/>
          <ac:spMkLst>
            <pc:docMk/>
            <pc:sldMk cId="2676390770" sldId="345"/>
            <ac:spMk id="42" creationId="{5BC94C2D-3FD9-FC04-973E-8E2C8A3EED23}"/>
          </ac:spMkLst>
        </pc:spChg>
        <pc:spChg chg="del">
          <ac:chgData name="Mike Nguyen" userId="6d8a00aa-e582-4338-9176-f36e2b6c16f4" providerId="ADAL" clId="{AEEBD202-FF87-4984-864D-141607CA487D}" dt="2023-01-20T18:50:49.846" v="3741" actId="478"/>
          <ac:spMkLst>
            <pc:docMk/>
            <pc:sldMk cId="2676390770" sldId="345"/>
            <ac:spMk id="45" creationId="{CF6E3E28-4A3C-B39D-9807-74B805656061}"/>
          </ac:spMkLst>
        </pc:spChg>
        <pc:cxnChg chg="del mod">
          <ac:chgData name="Mike Nguyen" userId="6d8a00aa-e582-4338-9176-f36e2b6c16f4" providerId="ADAL" clId="{AEEBD202-FF87-4984-864D-141607CA487D}" dt="2023-01-20T18:50:43.878" v="3739" actId="478"/>
          <ac:cxnSpMkLst>
            <pc:docMk/>
            <pc:sldMk cId="2676390770" sldId="345"/>
            <ac:cxnSpMk id="33" creationId="{64DFDDA4-0707-13D6-5B91-59CAF88B4958}"/>
          </ac:cxnSpMkLst>
        </pc:cxnChg>
        <pc:cxnChg chg="del mod">
          <ac:chgData name="Mike Nguyen" userId="6d8a00aa-e582-4338-9176-f36e2b6c16f4" providerId="ADAL" clId="{AEEBD202-FF87-4984-864D-141607CA487D}" dt="2023-01-20T18:50:43.129" v="3738" actId="478"/>
          <ac:cxnSpMkLst>
            <pc:docMk/>
            <pc:sldMk cId="2676390770" sldId="345"/>
            <ac:cxnSpMk id="36" creationId="{A0BCB518-1E55-D347-DD84-1C754284364D}"/>
          </ac:cxnSpMkLst>
        </pc:cxnChg>
      </pc:sldChg>
      <pc:sldChg chg="add mod modAnim modShow modNotesTx">
        <pc:chgData name="Mike Nguyen" userId="6d8a00aa-e582-4338-9176-f36e2b6c16f4" providerId="ADAL" clId="{AEEBD202-FF87-4984-864D-141607CA487D}" dt="2023-01-20T19:13:53.354" v="4103" actId="729"/>
        <pc:sldMkLst>
          <pc:docMk/>
          <pc:sldMk cId="3737064129" sldId="346"/>
        </pc:sldMkLst>
      </pc:sldChg>
      <pc:sldChg chg="delSp modSp add mod delAnim modAnim">
        <pc:chgData name="Mike Nguyen" userId="6d8a00aa-e582-4338-9176-f36e2b6c16f4" providerId="ADAL" clId="{AEEBD202-FF87-4984-864D-141607CA487D}" dt="2023-01-20T18:50:34.958" v="3736"/>
        <pc:sldMkLst>
          <pc:docMk/>
          <pc:sldMk cId="448082236" sldId="347"/>
        </pc:sldMkLst>
        <pc:spChg chg="mod">
          <ac:chgData name="Mike Nguyen" userId="6d8a00aa-e582-4338-9176-f36e2b6c16f4" providerId="ADAL" clId="{AEEBD202-FF87-4984-864D-141607CA487D}" dt="2023-01-20T18:50:34.958" v="3736"/>
          <ac:spMkLst>
            <pc:docMk/>
            <pc:sldMk cId="448082236" sldId="347"/>
            <ac:spMk id="2" creationId="{A01E3DB4-0AAF-09AC-9CC9-2F5A741E707E}"/>
          </ac:spMkLst>
        </pc:spChg>
        <pc:spChg chg="del">
          <ac:chgData name="Mike Nguyen" userId="6d8a00aa-e582-4338-9176-f36e2b6c16f4" providerId="ADAL" clId="{AEEBD202-FF87-4984-864D-141607CA487D}" dt="2023-01-20T18:49:39.159" v="3710" actId="478"/>
          <ac:spMkLst>
            <pc:docMk/>
            <pc:sldMk cId="448082236" sldId="347"/>
            <ac:spMk id="3" creationId="{66FD72C2-F6B9-EF9C-6B02-D303E10E5916}"/>
          </ac:spMkLst>
        </pc:spChg>
        <pc:spChg chg="del">
          <ac:chgData name="Mike Nguyen" userId="6d8a00aa-e582-4338-9176-f36e2b6c16f4" providerId="ADAL" clId="{AEEBD202-FF87-4984-864D-141607CA487D}" dt="2023-01-20T18:49:39.159" v="3710" actId="478"/>
          <ac:spMkLst>
            <pc:docMk/>
            <pc:sldMk cId="448082236" sldId="347"/>
            <ac:spMk id="6" creationId="{E34058B2-480D-98A1-1209-4A8EA6390B29}"/>
          </ac:spMkLst>
        </pc:spChg>
        <pc:spChg chg="del">
          <ac:chgData name="Mike Nguyen" userId="6d8a00aa-e582-4338-9176-f36e2b6c16f4" providerId="ADAL" clId="{AEEBD202-FF87-4984-864D-141607CA487D}" dt="2023-01-20T18:49:39.159" v="3710" actId="478"/>
          <ac:spMkLst>
            <pc:docMk/>
            <pc:sldMk cId="448082236" sldId="347"/>
            <ac:spMk id="7" creationId="{BB7431B8-1D15-39E5-6C64-35AD633D9FE9}"/>
          </ac:spMkLst>
        </pc:spChg>
        <pc:spChg chg="del">
          <ac:chgData name="Mike Nguyen" userId="6d8a00aa-e582-4338-9176-f36e2b6c16f4" providerId="ADAL" clId="{AEEBD202-FF87-4984-864D-141607CA487D}" dt="2023-01-20T18:49:39.159" v="3710" actId="478"/>
          <ac:spMkLst>
            <pc:docMk/>
            <pc:sldMk cId="448082236" sldId="347"/>
            <ac:spMk id="8" creationId="{C7845945-42BB-B426-2486-ADBDDF2ABE97}"/>
          </ac:spMkLst>
        </pc:spChg>
        <pc:spChg chg="del">
          <ac:chgData name="Mike Nguyen" userId="6d8a00aa-e582-4338-9176-f36e2b6c16f4" providerId="ADAL" clId="{AEEBD202-FF87-4984-864D-141607CA487D}" dt="2023-01-20T18:49:39.159" v="3710" actId="478"/>
          <ac:spMkLst>
            <pc:docMk/>
            <pc:sldMk cId="448082236" sldId="347"/>
            <ac:spMk id="10" creationId="{F0F01A08-1FB9-0F8E-E2C6-E378109F22E1}"/>
          </ac:spMkLst>
        </pc:spChg>
        <pc:spChg chg="del">
          <ac:chgData name="Mike Nguyen" userId="6d8a00aa-e582-4338-9176-f36e2b6c16f4" providerId="ADAL" clId="{AEEBD202-FF87-4984-864D-141607CA487D}" dt="2023-01-20T18:49:41.496" v="3711" actId="478"/>
          <ac:spMkLst>
            <pc:docMk/>
            <pc:sldMk cId="448082236" sldId="347"/>
            <ac:spMk id="29" creationId="{7C72B788-CE48-2FEB-1143-9C03C092EBBD}"/>
          </ac:spMkLst>
        </pc:spChg>
        <pc:cxnChg chg="mod">
          <ac:chgData name="Mike Nguyen" userId="6d8a00aa-e582-4338-9176-f36e2b6c16f4" providerId="ADAL" clId="{AEEBD202-FF87-4984-864D-141607CA487D}" dt="2023-01-20T18:50:00.428" v="3721" actId="14100"/>
          <ac:cxnSpMkLst>
            <pc:docMk/>
            <pc:sldMk cId="448082236" sldId="347"/>
            <ac:cxnSpMk id="11" creationId="{BE367C59-4C2D-F3B8-EC21-1C25BF9B15AD}"/>
          </ac:cxnSpMkLst>
        </pc:cxnChg>
        <pc:cxnChg chg="del mod">
          <ac:chgData name="Mike Nguyen" userId="6d8a00aa-e582-4338-9176-f36e2b6c16f4" providerId="ADAL" clId="{AEEBD202-FF87-4984-864D-141607CA487D}" dt="2023-01-20T18:49:49.114" v="3715" actId="478"/>
          <ac:cxnSpMkLst>
            <pc:docMk/>
            <pc:sldMk cId="448082236" sldId="347"/>
            <ac:cxnSpMk id="25" creationId="{209D3502-7127-5C19-3BFC-B53EEE15BCAB}"/>
          </ac:cxnSpMkLst>
        </pc:cxnChg>
        <pc:cxnChg chg="del mod">
          <ac:chgData name="Mike Nguyen" userId="6d8a00aa-e582-4338-9176-f36e2b6c16f4" providerId="ADAL" clId="{AEEBD202-FF87-4984-864D-141607CA487D}" dt="2023-01-20T18:49:39.159" v="3710" actId="478"/>
          <ac:cxnSpMkLst>
            <pc:docMk/>
            <pc:sldMk cId="448082236" sldId="347"/>
            <ac:cxnSpMk id="26" creationId="{B8F9B2E6-22B4-0C26-CB98-F78D84626DFE}"/>
          </ac:cxnSpMkLst>
        </pc:cxnChg>
        <pc:cxnChg chg="del mod">
          <ac:chgData name="Mike Nguyen" userId="6d8a00aa-e582-4338-9176-f36e2b6c16f4" providerId="ADAL" clId="{AEEBD202-FF87-4984-864D-141607CA487D}" dt="2023-01-20T18:49:48.691" v="3714" actId="478"/>
          <ac:cxnSpMkLst>
            <pc:docMk/>
            <pc:sldMk cId="448082236" sldId="347"/>
            <ac:cxnSpMk id="33" creationId="{64DFDDA4-0707-13D6-5B91-59CAF88B4958}"/>
          </ac:cxnSpMkLst>
        </pc:cxnChg>
        <pc:cxnChg chg="del mod">
          <ac:chgData name="Mike Nguyen" userId="6d8a00aa-e582-4338-9176-f36e2b6c16f4" providerId="ADAL" clId="{AEEBD202-FF87-4984-864D-141607CA487D}" dt="2023-01-20T18:49:39.159" v="3710" actId="478"/>
          <ac:cxnSpMkLst>
            <pc:docMk/>
            <pc:sldMk cId="448082236" sldId="347"/>
            <ac:cxnSpMk id="36" creationId="{A0BCB518-1E55-D347-DD84-1C754284364D}"/>
          </ac:cxnSpMkLst>
        </pc:cxnChg>
      </pc:sldChg>
      <pc:sldChg chg="delSp modSp add mod modNotesTx">
        <pc:chgData name="Mike Nguyen" userId="6d8a00aa-e582-4338-9176-f36e2b6c16f4" providerId="ADAL" clId="{AEEBD202-FF87-4984-864D-141607CA487D}" dt="2023-01-20T19:49:56.188" v="5362"/>
        <pc:sldMkLst>
          <pc:docMk/>
          <pc:sldMk cId="2027147019" sldId="348"/>
        </pc:sldMkLst>
        <pc:spChg chg="mod">
          <ac:chgData name="Mike Nguyen" userId="6d8a00aa-e582-4338-9176-f36e2b6c16f4" providerId="ADAL" clId="{AEEBD202-FF87-4984-864D-141607CA487D}" dt="2023-01-20T19:49:56.188" v="5362"/>
          <ac:spMkLst>
            <pc:docMk/>
            <pc:sldMk cId="2027147019" sldId="348"/>
            <ac:spMk id="2" creationId="{A01E3DB4-0AAF-09AC-9CC9-2F5A741E707E}"/>
          </ac:spMkLst>
        </pc:spChg>
        <pc:spChg chg="del">
          <ac:chgData name="Mike Nguyen" userId="6d8a00aa-e582-4338-9176-f36e2b6c16f4" providerId="ADAL" clId="{AEEBD202-FF87-4984-864D-141607CA487D}" dt="2023-01-20T18:51:39.718" v="3748" actId="478"/>
          <ac:spMkLst>
            <pc:docMk/>
            <pc:sldMk cId="2027147019" sldId="348"/>
            <ac:spMk id="3" creationId="{66FD72C2-F6B9-EF9C-6B02-D303E10E5916}"/>
          </ac:spMkLst>
        </pc:spChg>
        <pc:spChg chg="del">
          <ac:chgData name="Mike Nguyen" userId="6d8a00aa-e582-4338-9176-f36e2b6c16f4" providerId="ADAL" clId="{AEEBD202-FF87-4984-864D-141607CA487D}" dt="2023-01-20T18:51:42.928" v="3753" actId="478"/>
          <ac:spMkLst>
            <pc:docMk/>
            <pc:sldMk cId="2027147019" sldId="348"/>
            <ac:spMk id="6" creationId="{E34058B2-480D-98A1-1209-4A8EA6390B29}"/>
          </ac:spMkLst>
        </pc:spChg>
        <pc:spChg chg="del">
          <ac:chgData name="Mike Nguyen" userId="6d8a00aa-e582-4338-9176-f36e2b6c16f4" providerId="ADAL" clId="{AEEBD202-FF87-4984-864D-141607CA487D}" dt="2023-01-20T18:51:43.599" v="3754" actId="478"/>
          <ac:spMkLst>
            <pc:docMk/>
            <pc:sldMk cId="2027147019" sldId="348"/>
            <ac:spMk id="7" creationId="{BB7431B8-1D15-39E5-6C64-35AD633D9FE9}"/>
          </ac:spMkLst>
        </pc:spChg>
        <pc:spChg chg="del">
          <ac:chgData name="Mike Nguyen" userId="6d8a00aa-e582-4338-9176-f36e2b6c16f4" providerId="ADAL" clId="{AEEBD202-FF87-4984-864D-141607CA487D}" dt="2023-01-20T18:51:42.451" v="3752" actId="478"/>
          <ac:spMkLst>
            <pc:docMk/>
            <pc:sldMk cId="2027147019" sldId="348"/>
            <ac:spMk id="8" creationId="{C7845945-42BB-B426-2486-ADBDDF2ABE97}"/>
          </ac:spMkLst>
        </pc:spChg>
        <pc:spChg chg="del">
          <ac:chgData name="Mike Nguyen" userId="6d8a00aa-e582-4338-9176-f36e2b6c16f4" providerId="ADAL" clId="{AEEBD202-FF87-4984-864D-141607CA487D}" dt="2023-01-20T18:51:41.216" v="3750" actId="478"/>
          <ac:spMkLst>
            <pc:docMk/>
            <pc:sldMk cId="2027147019" sldId="348"/>
            <ac:spMk id="10" creationId="{F0F01A08-1FB9-0F8E-E2C6-E378109F22E1}"/>
          </ac:spMkLst>
        </pc:spChg>
        <pc:spChg chg="del">
          <ac:chgData name="Mike Nguyen" userId="6d8a00aa-e582-4338-9176-f36e2b6c16f4" providerId="ADAL" clId="{AEEBD202-FF87-4984-864D-141607CA487D}" dt="2023-01-20T18:51:39.230" v="3747" actId="478"/>
          <ac:spMkLst>
            <pc:docMk/>
            <pc:sldMk cId="2027147019" sldId="348"/>
            <ac:spMk id="30" creationId="{753A998F-C074-0E56-8868-F3A6D35A90B9}"/>
          </ac:spMkLst>
        </pc:spChg>
        <pc:cxnChg chg="del mod">
          <ac:chgData name="Mike Nguyen" userId="6d8a00aa-e582-4338-9176-f36e2b6c16f4" providerId="ADAL" clId="{AEEBD202-FF87-4984-864D-141607CA487D}" dt="2023-01-20T18:51:44.437" v="3755" actId="478"/>
          <ac:cxnSpMkLst>
            <pc:docMk/>
            <pc:sldMk cId="2027147019" sldId="348"/>
            <ac:cxnSpMk id="19" creationId="{08D65D59-9FBB-1EE5-2B23-BBE48FE69BC8}"/>
          </ac:cxnSpMkLst>
        </pc:cxnChg>
        <pc:cxnChg chg="mod">
          <ac:chgData name="Mike Nguyen" userId="6d8a00aa-e582-4338-9176-f36e2b6c16f4" providerId="ADAL" clId="{AEEBD202-FF87-4984-864D-141607CA487D}" dt="2023-01-20T18:51:47.475" v="3756" actId="14100"/>
          <ac:cxnSpMkLst>
            <pc:docMk/>
            <pc:sldMk cId="2027147019" sldId="348"/>
            <ac:cxnSpMk id="20" creationId="{20D80FB3-EEE3-B7F3-70D6-62A391FBB2B9}"/>
          </ac:cxnSpMkLst>
        </pc:cxnChg>
        <pc:cxnChg chg="del mod">
          <ac:chgData name="Mike Nguyen" userId="6d8a00aa-e582-4338-9176-f36e2b6c16f4" providerId="ADAL" clId="{AEEBD202-FF87-4984-864D-141607CA487D}" dt="2023-01-20T18:51:41.847" v="3751" actId="478"/>
          <ac:cxnSpMkLst>
            <pc:docMk/>
            <pc:sldMk cId="2027147019" sldId="348"/>
            <ac:cxnSpMk id="25" creationId="{209D3502-7127-5C19-3BFC-B53EEE15BCAB}"/>
          </ac:cxnSpMkLst>
        </pc:cxnChg>
        <pc:cxnChg chg="del mod">
          <ac:chgData name="Mike Nguyen" userId="6d8a00aa-e582-4338-9176-f36e2b6c16f4" providerId="ADAL" clId="{AEEBD202-FF87-4984-864D-141607CA487D}" dt="2023-01-20T18:51:40.564" v="3749" actId="478"/>
          <ac:cxnSpMkLst>
            <pc:docMk/>
            <pc:sldMk cId="2027147019" sldId="348"/>
            <ac:cxnSpMk id="26" creationId="{B8F9B2E6-22B4-0C26-CB98-F78D84626DFE}"/>
          </ac:cxnSpMkLst>
        </pc:cxnChg>
      </pc:sldChg>
      <pc:sldChg chg="addSp delSp modSp new mod setBg">
        <pc:chgData name="Mike Nguyen" userId="6d8a00aa-e582-4338-9176-f36e2b6c16f4" providerId="ADAL" clId="{AEEBD202-FF87-4984-864D-141607CA487D}" dt="2023-01-20T19:23:35.633" v="4459" actId="26606"/>
        <pc:sldMkLst>
          <pc:docMk/>
          <pc:sldMk cId="3018088000" sldId="349"/>
        </pc:sldMkLst>
        <pc:spChg chg="mod">
          <ac:chgData name="Mike Nguyen" userId="6d8a00aa-e582-4338-9176-f36e2b6c16f4" providerId="ADAL" clId="{AEEBD202-FF87-4984-864D-141607CA487D}" dt="2023-01-20T19:23:35.633" v="4459" actId="26606"/>
          <ac:spMkLst>
            <pc:docMk/>
            <pc:sldMk cId="3018088000" sldId="349"/>
            <ac:spMk id="2" creationId="{1235FB6D-D7DC-F63C-4A79-4822C7BDCA3A}"/>
          </ac:spMkLst>
        </pc:spChg>
        <pc:spChg chg="del mod">
          <ac:chgData name="Mike Nguyen" userId="6d8a00aa-e582-4338-9176-f36e2b6c16f4" providerId="ADAL" clId="{AEEBD202-FF87-4984-864D-141607CA487D}" dt="2023-01-20T19:23:17.940" v="4455"/>
          <ac:spMkLst>
            <pc:docMk/>
            <pc:sldMk cId="3018088000" sldId="349"/>
            <ac:spMk id="3" creationId="{B016596D-2205-5FD1-1197-11158B49F72A}"/>
          </ac:spMkLst>
        </pc:spChg>
        <pc:spChg chg="add">
          <ac:chgData name="Mike Nguyen" userId="6d8a00aa-e582-4338-9176-f36e2b6c16f4" providerId="ADAL" clId="{AEEBD202-FF87-4984-864D-141607CA487D}" dt="2023-01-20T19:23:35.633" v="4459" actId="26606"/>
          <ac:spMkLst>
            <pc:docMk/>
            <pc:sldMk cId="3018088000" sldId="349"/>
            <ac:spMk id="10" creationId="{5DCB5928-DC7D-4612-9922-441966E15627}"/>
          </ac:spMkLst>
        </pc:spChg>
        <pc:spChg chg="add">
          <ac:chgData name="Mike Nguyen" userId="6d8a00aa-e582-4338-9176-f36e2b6c16f4" providerId="ADAL" clId="{AEEBD202-FF87-4984-864D-141607CA487D}" dt="2023-01-20T19:23:35.633" v="4459" actId="26606"/>
          <ac:spMkLst>
            <pc:docMk/>
            <pc:sldMk cId="3018088000" sldId="349"/>
            <ac:spMk id="12" creationId="{682C1161-1736-45EC-99B7-33F3CAE9D517}"/>
          </ac:spMkLst>
        </pc:spChg>
        <pc:spChg chg="add">
          <ac:chgData name="Mike Nguyen" userId="6d8a00aa-e582-4338-9176-f36e2b6c16f4" providerId="ADAL" clId="{AEEBD202-FF87-4984-864D-141607CA487D}" dt="2023-01-20T19:23:35.633" v="4459" actId="26606"/>
          <ac:spMkLst>
            <pc:docMk/>
            <pc:sldMk cId="3018088000" sldId="349"/>
            <ac:spMk id="14" creationId="{84D4DDB8-B68F-45B0-9F62-C4279996F672}"/>
          </ac:spMkLst>
        </pc:spChg>
        <pc:spChg chg="add">
          <ac:chgData name="Mike Nguyen" userId="6d8a00aa-e582-4338-9176-f36e2b6c16f4" providerId="ADAL" clId="{AEEBD202-FF87-4984-864D-141607CA487D}" dt="2023-01-20T19:23:35.633" v="4459" actId="26606"/>
          <ac:spMkLst>
            <pc:docMk/>
            <pc:sldMk cId="3018088000" sldId="349"/>
            <ac:spMk id="16" creationId="{AF2F604E-43BE-4DC3-B983-E071523364F8}"/>
          </ac:spMkLst>
        </pc:spChg>
        <pc:spChg chg="add">
          <ac:chgData name="Mike Nguyen" userId="6d8a00aa-e582-4338-9176-f36e2b6c16f4" providerId="ADAL" clId="{AEEBD202-FF87-4984-864D-141607CA487D}" dt="2023-01-20T19:23:35.633" v="4459" actId="26606"/>
          <ac:spMkLst>
            <pc:docMk/>
            <pc:sldMk cId="3018088000" sldId="349"/>
            <ac:spMk id="18" creationId="{08C9B587-E65E-4B52-B37C-ABEBB6E87928}"/>
          </ac:spMkLst>
        </pc:spChg>
        <pc:picChg chg="add mod">
          <ac:chgData name="Mike Nguyen" userId="6d8a00aa-e582-4338-9176-f36e2b6c16f4" providerId="ADAL" clId="{AEEBD202-FF87-4984-864D-141607CA487D}" dt="2023-01-20T19:23:35.633" v="4459" actId="26606"/>
          <ac:picMkLst>
            <pc:docMk/>
            <pc:sldMk cId="3018088000" sldId="349"/>
            <ac:picMk id="5" creationId="{BF959AC1-2C46-8D7B-72CE-4C848DF5E906}"/>
          </ac:picMkLst>
        </pc:picChg>
      </pc:sldChg>
      <pc:sldChg chg="addSp delSp modSp add mod ord setBg delDesignElem">
        <pc:chgData name="Mike Nguyen" userId="6d8a00aa-e582-4338-9176-f36e2b6c16f4" providerId="ADAL" clId="{AEEBD202-FF87-4984-864D-141607CA487D}" dt="2023-01-20T19:24:01.501" v="4475" actId="26606"/>
        <pc:sldMkLst>
          <pc:docMk/>
          <pc:sldMk cId="2298110019" sldId="350"/>
        </pc:sldMkLst>
        <pc:spChg chg="mod">
          <ac:chgData name="Mike Nguyen" userId="6d8a00aa-e582-4338-9176-f36e2b6c16f4" providerId="ADAL" clId="{AEEBD202-FF87-4984-864D-141607CA487D}" dt="2023-01-20T19:23:44.121" v="4467" actId="20577"/>
          <ac:spMkLst>
            <pc:docMk/>
            <pc:sldMk cId="2298110019" sldId="350"/>
            <ac:spMk id="2" creationId="{1235FB6D-D7DC-F63C-4A79-4822C7BDCA3A}"/>
          </ac:spMkLst>
        </pc:spChg>
        <pc:spChg chg="add del mod">
          <ac:chgData name="Mike Nguyen" userId="6d8a00aa-e582-4338-9176-f36e2b6c16f4" providerId="ADAL" clId="{AEEBD202-FF87-4984-864D-141607CA487D}" dt="2023-01-20T19:24:01.501" v="4475" actId="26606"/>
          <ac:spMkLst>
            <pc:docMk/>
            <pc:sldMk cId="2298110019" sldId="350"/>
            <ac:spMk id="7" creationId="{F34BE13C-5EB0-BF26-3BD2-E9B2A7244F64}"/>
          </ac:spMkLst>
        </pc:spChg>
        <pc:spChg chg="add">
          <ac:chgData name="Mike Nguyen" userId="6d8a00aa-e582-4338-9176-f36e2b6c16f4" providerId="ADAL" clId="{AEEBD202-FF87-4984-864D-141607CA487D}" dt="2023-01-20T19:24:01.501" v="4475" actId="26606"/>
          <ac:spMkLst>
            <pc:docMk/>
            <pc:sldMk cId="2298110019" sldId="350"/>
            <ac:spMk id="9" creationId="{5DCB5928-DC7D-4612-9922-441966E15627}"/>
          </ac:spMkLst>
        </pc:spChg>
        <pc:spChg chg="del">
          <ac:chgData name="Mike Nguyen" userId="6d8a00aa-e582-4338-9176-f36e2b6c16f4" providerId="ADAL" clId="{AEEBD202-FF87-4984-864D-141607CA487D}" dt="2023-01-20T19:23:39.664" v="4461"/>
          <ac:spMkLst>
            <pc:docMk/>
            <pc:sldMk cId="2298110019" sldId="350"/>
            <ac:spMk id="10" creationId="{5DCB5928-DC7D-4612-9922-441966E15627}"/>
          </ac:spMkLst>
        </pc:spChg>
        <pc:spChg chg="add">
          <ac:chgData name="Mike Nguyen" userId="6d8a00aa-e582-4338-9176-f36e2b6c16f4" providerId="ADAL" clId="{AEEBD202-FF87-4984-864D-141607CA487D}" dt="2023-01-20T19:24:01.501" v="4475" actId="26606"/>
          <ac:spMkLst>
            <pc:docMk/>
            <pc:sldMk cId="2298110019" sldId="350"/>
            <ac:spMk id="11" creationId="{682C1161-1736-45EC-99B7-33F3CAE9D517}"/>
          </ac:spMkLst>
        </pc:spChg>
        <pc:spChg chg="del">
          <ac:chgData name="Mike Nguyen" userId="6d8a00aa-e582-4338-9176-f36e2b6c16f4" providerId="ADAL" clId="{AEEBD202-FF87-4984-864D-141607CA487D}" dt="2023-01-20T19:23:39.664" v="4461"/>
          <ac:spMkLst>
            <pc:docMk/>
            <pc:sldMk cId="2298110019" sldId="350"/>
            <ac:spMk id="12" creationId="{682C1161-1736-45EC-99B7-33F3CAE9D517}"/>
          </ac:spMkLst>
        </pc:spChg>
        <pc:spChg chg="add">
          <ac:chgData name="Mike Nguyen" userId="6d8a00aa-e582-4338-9176-f36e2b6c16f4" providerId="ADAL" clId="{AEEBD202-FF87-4984-864D-141607CA487D}" dt="2023-01-20T19:24:01.501" v="4475" actId="26606"/>
          <ac:spMkLst>
            <pc:docMk/>
            <pc:sldMk cId="2298110019" sldId="350"/>
            <ac:spMk id="13" creationId="{84D4DDB8-B68F-45B0-9F62-C4279996F672}"/>
          </ac:spMkLst>
        </pc:spChg>
        <pc:spChg chg="del">
          <ac:chgData name="Mike Nguyen" userId="6d8a00aa-e582-4338-9176-f36e2b6c16f4" providerId="ADAL" clId="{AEEBD202-FF87-4984-864D-141607CA487D}" dt="2023-01-20T19:23:39.664" v="4461"/>
          <ac:spMkLst>
            <pc:docMk/>
            <pc:sldMk cId="2298110019" sldId="350"/>
            <ac:spMk id="14" creationId="{84D4DDB8-B68F-45B0-9F62-C4279996F672}"/>
          </ac:spMkLst>
        </pc:spChg>
        <pc:spChg chg="add">
          <ac:chgData name="Mike Nguyen" userId="6d8a00aa-e582-4338-9176-f36e2b6c16f4" providerId="ADAL" clId="{AEEBD202-FF87-4984-864D-141607CA487D}" dt="2023-01-20T19:24:01.501" v="4475" actId="26606"/>
          <ac:spMkLst>
            <pc:docMk/>
            <pc:sldMk cId="2298110019" sldId="350"/>
            <ac:spMk id="15" creationId="{AF2F604E-43BE-4DC3-B983-E071523364F8}"/>
          </ac:spMkLst>
        </pc:spChg>
        <pc:spChg chg="del">
          <ac:chgData name="Mike Nguyen" userId="6d8a00aa-e582-4338-9176-f36e2b6c16f4" providerId="ADAL" clId="{AEEBD202-FF87-4984-864D-141607CA487D}" dt="2023-01-20T19:23:39.664" v="4461"/>
          <ac:spMkLst>
            <pc:docMk/>
            <pc:sldMk cId="2298110019" sldId="350"/>
            <ac:spMk id="16" creationId="{AF2F604E-43BE-4DC3-B983-E071523364F8}"/>
          </ac:spMkLst>
        </pc:spChg>
        <pc:spChg chg="del">
          <ac:chgData name="Mike Nguyen" userId="6d8a00aa-e582-4338-9176-f36e2b6c16f4" providerId="ADAL" clId="{AEEBD202-FF87-4984-864D-141607CA487D}" dt="2023-01-20T19:23:39.664" v="4461"/>
          <ac:spMkLst>
            <pc:docMk/>
            <pc:sldMk cId="2298110019" sldId="350"/>
            <ac:spMk id="18" creationId="{08C9B587-E65E-4B52-B37C-ABEBB6E87928}"/>
          </ac:spMkLst>
        </pc:spChg>
        <pc:spChg chg="add">
          <ac:chgData name="Mike Nguyen" userId="6d8a00aa-e582-4338-9176-f36e2b6c16f4" providerId="ADAL" clId="{AEEBD202-FF87-4984-864D-141607CA487D}" dt="2023-01-20T19:24:01.501" v="4475" actId="26606"/>
          <ac:spMkLst>
            <pc:docMk/>
            <pc:sldMk cId="2298110019" sldId="350"/>
            <ac:spMk id="20" creationId="{08C9B587-E65E-4B52-B37C-ABEBB6E87928}"/>
          </ac:spMkLst>
        </pc:spChg>
        <pc:picChg chg="add mod">
          <ac:chgData name="Mike Nguyen" userId="6d8a00aa-e582-4338-9176-f36e2b6c16f4" providerId="ADAL" clId="{AEEBD202-FF87-4984-864D-141607CA487D}" dt="2023-01-20T19:24:01.501" v="4475" actId="26606"/>
          <ac:picMkLst>
            <pc:docMk/>
            <pc:sldMk cId="2298110019" sldId="350"/>
            <ac:picMk id="4" creationId="{001C49B7-D742-9E63-BBF4-8EE3185940A9}"/>
          </ac:picMkLst>
        </pc:picChg>
        <pc:picChg chg="del">
          <ac:chgData name="Mike Nguyen" userId="6d8a00aa-e582-4338-9176-f36e2b6c16f4" providerId="ADAL" clId="{AEEBD202-FF87-4984-864D-141607CA487D}" dt="2023-01-20T19:23:57.891" v="4473" actId="478"/>
          <ac:picMkLst>
            <pc:docMk/>
            <pc:sldMk cId="2298110019" sldId="350"/>
            <ac:picMk id="5" creationId="{BF959AC1-2C46-8D7B-72CE-4C848DF5E906}"/>
          </ac:picMkLst>
        </pc:picChg>
      </pc:sldChg>
      <pc:sldChg chg="addSp delSp modSp add mod setBg delDesignElem">
        <pc:chgData name="Mike Nguyen" userId="6d8a00aa-e582-4338-9176-f36e2b6c16f4" providerId="ADAL" clId="{AEEBD202-FF87-4984-864D-141607CA487D}" dt="2023-01-20T19:24:18.539" v="4494" actId="26606"/>
        <pc:sldMkLst>
          <pc:docMk/>
          <pc:sldMk cId="723262262" sldId="351"/>
        </pc:sldMkLst>
        <pc:spChg chg="mod">
          <ac:chgData name="Mike Nguyen" userId="6d8a00aa-e582-4338-9176-f36e2b6c16f4" providerId="ADAL" clId="{AEEBD202-FF87-4984-864D-141607CA487D}" dt="2023-01-20T19:24:10.728" v="4488" actId="20577"/>
          <ac:spMkLst>
            <pc:docMk/>
            <pc:sldMk cId="723262262" sldId="351"/>
            <ac:spMk id="2" creationId="{1235FB6D-D7DC-F63C-4A79-4822C7BDCA3A}"/>
          </ac:spMkLst>
        </pc:spChg>
        <pc:spChg chg="add del mod">
          <ac:chgData name="Mike Nguyen" userId="6d8a00aa-e582-4338-9176-f36e2b6c16f4" providerId="ADAL" clId="{AEEBD202-FF87-4984-864D-141607CA487D}" dt="2023-01-20T19:24:15.525" v="4490" actId="478"/>
          <ac:spMkLst>
            <pc:docMk/>
            <pc:sldMk cId="723262262" sldId="351"/>
            <ac:spMk id="4" creationId="{358BCC4C-9B11-CD49-F93C-0C91794C71E9}"/>
          </ac:spMkLst>
        </pc:spChg>
        <pc:spChg chg="add">
          <ac:chgData name="Mike Nguyen" userId="6d8a00aa-e582-4338-9176-f36e2b6c16f4" providerId="ADAL" clId="{AEEBD202-FF87-4984-864D-141607CA487D}" dt="2023-01-20T19:24:18.539" v="4494" actId="26606"/>
          <ac:spMkLst>
            <pc:docMk/>
            <pc:sldMk cId="723262262" sldId="351"/>
            <ac:spMk id="9" creationId="{5DCB5928-DC7D-4612-9922-441966E15627}"/>
          </ac:spMkLst>
        </pc:spChg>
        <pc:spChg chg="del">
          <ac:chgData name="Mike Nguyen" userId="6d8a00aa-e582-4338-9176-f36e2b6c16f4" providerId="ADAL" clId="{AEEBD202-FF87-4984-864D-141607CA487D}" dt="2023-01-20T19:24:05.159" v="4477"/>
          <ac:spMkLst>
            <pc:docMk/>
            <pc:sldMk cId="723262262" sldId="351"/>
            <ac:spMk id="10" creationId="{5DCB5928-DC7D-4612-9922-441966E15627}"/>
          </ac:spMkLst>
        </pc:spChg>
        <pc:spChg chg="add">
          <ac:chgData name="Mike Nguyen" userId="6d8a00aa-e582-4338-9176-f36e2b6c16f4" providerId="ADAL" clId="{AEEBD202-FF87-4984-864D-141607CA487D}" dt="2023-01-20T19:24:18.539" v="4494" actId="26606"/>
          <ac:spMkLst>
            <pc:docMk/>
            <pc:sldMk cId="723262262" sldId="351"/>
            <ac:spMk id="11" creationId="{682C1161-1736-45EC-99B7-33F3CAE9D517}"/>
          </ac:spMkLst>
        </pc:spChg>
        <pc:spChg chg="del">
          <ac:chgData name="Mike Nguyen" userId="6d8a00aa-e582-4338-9176-f36e2b6c16f4" providerId="ADAL" clId="{AEEBD202-FF87-4984-864D-141607CA487D}" dt="2023-01-20T19:24:05.159" v="4477"/>
          <ac:spMkLst>
            <pc:docMk/>
            <pc:sldMk cId="723262262" sldId="351"/>
            <ac:spMk id="12" creationId="{682C1161-1736-45EC-99B7-33F3CAE9D517}"/>
          </ac:spMkLst>
        </pc:spChg>
        <pc:spChg chg="add">
          <ac:chgData name="Mike Nguyen" userId="6d8a00aa-e582-4338-9176-f36e2b6c16f4" providerId="ADAL" clId="{AEEBD202-FF87-4984-864D-141607CA487D}" dt="2023-01-20T19:24:18.539" v="4494" actId="26606"/>
          <ac:spMkLst>
            <pc:docMk/>
            <pc:sldMk cId="723262262" sldId="351"/>
            <ac:spMk id="13" creationId="{84D4DDB8-B68F-45B0-9F62-C4279996F672}"/>
          </ac:spMkLst>
        </pc:spChg>
        <pc:spChg chg="del">
          <ac:chgData name="Mike Nguyen" userId="6d8a00aa-e582-4338-9176-f36e2b6c16f4" providerId="ADAL" clId="{AEEBD202-FF87-4984-864D-141607CA487D}" dt="2023-01-20T19:24:05.159" v="4477"/>
          <ac:spMkLst>
            <pc:docMk/>
            <pc:sldMk cId="723262262" sldId="351"/>
            <ac:spMk id="14" creationId="{84D4DDB8-B68F-45B0-9F62-C4279996F672}"/>
          </ac:spMkLst>
        </pc:spChg>
        <pc:spChg chg="add">
          <ac:chgData name="Mike Nguyen" userId="6d8a00aa-e582-4338-9176-f36e2b6c16f4" providerId="ADAL" clId="{AEEBD202-FF87-4984-864D-141607CA487D}" dt="2023-01-20T19:24:18.539" v="4494" actId="26606"/>
          <ac:spMkLst>
            <pc:docMk/>
            <pc:sldMk cId="723262262" sldId="351"/>
            <ac:spMk id="15" creationId="{AF2F604E-43BE-4DC3-B983-E071523364F8}"/>
          </ac:spMkLst>
        </pc:spChg>
        <pc:spChg chg="del">
          <ac:chgData name="Mike Nguyen" userId="6d8a00aa-e582-4338-9176-f36e2b6c16f4" providerId="ADAL" clId="{AEEBD202-FF87-4984-864D-141607CA487D}" dt="2023-01-20T19:24:05.159" v="4477"/>
          <ac:spMkLst>
            <pc:docMk/>
            <pc:sldMk cId="723262262" sldId="351"/>
            <ac:spMk id="16" creationId="{AF2F604E-43BE-4DC3-B983-E071523364F8}"/>
          </ac:spMkLst>
        </pc:spChg>
        <pc:spChg chg="del">
          <ac:chgData name="Mike Nguyen" userId="6d8a00aa-e582-4338-9176-f36e2b6c16f4" providerId="ADAL" clId="{AEEBD202-FF87-4984-864D-141607CA487D}" dt="2023-01-20T19:24:05.159" v="4477"/>
          <ac:spMkLst>
            <pc:docMk/>
            <pc:sldMk cId="723262262" sldId="351"/>
            <ac:spMk id="18" creationId="{08C9B587-E65E-4B52-B37C-ABEBB6E87928}"/>
          </ac:spMkLst>
        </pc:spChg>
        <pc:spChg chg="add">
          <ac:chgData name="Mike Nguyen" userId="6d8a00aa-e582-4338-9176-f36e2b6c16f4" providerId="ADAL" clId="{AEEBD202-FF87-4984-864D-141607CA487D}" dt="2023-01-20T19:24:18.539" v="4494" actId="26606"/>
          <ac:spMkLst>
            <pc:docMk/>
            <pc:sldMk cId="723262262" sldId="351"/>
            <ac:spMk id="20" creationId="{08C9B587-E65E-4B52-B37C-ABEBB6E87928}"/>
          </ac:spMkLst>
        </pc:spChg>
        <pc:picChg chg="del">
          <ac:chgData name="Mike Nguyen" userId="6d8a00aa-e582-4338-9176-f36e2b6c16f4" providerId="ADAL" clId="{AEEBD202-FF87-4984-864D-141607CA487D}" dt="2023-01-20T19:24:13.819" v="4489" actId="478"/>
          <ac:picMkLst>
            <pc:docMk/>
            <pc:sldMk cId="723262262" sldId="351"/>
            <ac:picMk id="5" creationId="{BF959AC1-2C46-8D7B-72CE-4C848DF5E906}"/>
          </ac:picMkLst>
        </pc:picChg>
        <pc:picChg chg="add mod">
          <ac:chgData name="Mike Nguyen" userId="6d8a00aa-e582-4338-9176-f36e2b6c16f4" providerId="ADAL" clId="{AEEBD202-FF87-4984-864D-141607CA487D}" dt="2023-01-20T19:24:18.539" v="4494" actId="26606"/>
          <ac:picMkLst>
            <pc:docMk/>
            <pc:sldMk cId="723262262" sldId="351"/>
            <ac:picMk id="7" creationId="{94250B7E-97CC-B1F0-A1DD-50392B599981}"/>
          </ac:picMkLst>
        </pc:picChg>
      </pc:sldChg>
      <pc:sldChg chg="addSp delSp modSp add mod setBg delDesignElem">
        <pc:chgData name="Mike Nguyen" userId="6d8a00aa-e582-4338-9176-f36e2b6c16f4" providerId="ADAL" clId="{AEEBD202-FF87-4984-864D-141607CA487D}" dt="2023-01-20T19:24:30.850" v="4506" actId="26606"/>
        <pc:sldMkLst>
          <pc:docMk/>
          <pc:sldMk cId="3954816508" sldId="352"/>
        </pc:sldMkLst>
        <pc:spChg chg="mod">
          <ac:chgData name="Mike Nguyen" userId="6d8a00aa-e582-4338-9176-f36e2b6c16f4" providerId="ADAL" clId="{AEEBD202-FF87-4984-864D-141607CA487D}" dt="2023-01-20T19:24:22.523" v="4500" actId="20577"/>
          <ac:spMkLst>
            <pc:docMk/>
            <pc:sldMk cId="3954816508" sldId="352"/>
            <ac:spMk id="2" creationId="{1235FB6D-D7DC-F63C-4A79-4822C7BDCA3A}"/>
          </ac:spMkLst>
        </pc:spChg>
        <pc:spChg chg="add del mod">
          <ac:chgData name="Mike Nguyen" userId="6d8a00aa-e582-4338-9176-f36e2b6c16f4" providerId="ADAL" clId="{AEEBD202-FF87-4984-864D-141607CA487D}" dt="2023-01-20T19:24:26.578" v="4502" actId="478"/>
          <ac:spMkLst>
            <pc:docMk/>
            <pc:sldMk cId="3954816508" sldId="352"/>
            <ac:spMk id="4" creationId="{7190890A-298D-4AEF-BD70-9FFC1DBA1D03}"/>
          </ac:spMkLst>
        </pc:spChg>
        <pc:spChg chg="add">
          <ac:chgData name="Mike Nguyen" userId="6d8a00aa-e582-4338-9176-f36e2b6c16f4" providerId="ADAL" clId="{AEEBD202-FF87-4984-864D-141607CA487D}" dt="2023-01-20T19:24:30.850" v="4506" actId="26606"/>
          <ac:spMkLst>
            <pc:docMk/>
            <pc:sldMk cId="3954816508" sldId="352"/>
            <ac:spMk id="9" creationId="{5DCB5928-DC7D-4612-9922-441966E15627}"/>
          </ac:spMkLst>
        </pc:spChg>
        <pc:spChg chg="del">
          <ac:chgData name="Mike Nguyen" userId="6d8a00aa-e582-4338-9176-f36e2b6c16f4" providerId="ADAL" clId="{AEEBD202-FF87-4984-864D-141607CA487D}" dt="2023-01-20T19:24:05.661" v="4479"/>
          <ac:spMkLst>
            <pc:docMk/>
            <pc:sldMk cId="3954816508" sldId="352"/>
            <ac:spMk id="10" creationId="{5DCB5928-DC7D-4612-9922-441966E15627}"/>
          </ac:spMkLst>
        </pc:spChg>
        <pc:spChg chg="add">
          <ac:chgData name="Mike Nguyen" userId="6d8a00aa-e582-4338-9176-f36e2b6c16f4" providerId="ADAL" clId="{AEEBD202-FF87-4984-864D-141607CA487D}" dt="2023-01-20T19:24:30.850" v="4506" actId="26606"/>
          <ac:spMkLst>
            <pc:docMk/>
            <pc:sldMk cId="3954816508" sldId="352"/>
            <ac:spMk id="11" creationId="{682C1161-1736-45EC-99B7-33F3CAE9D517}"/>
          </ac:spMkLst>
        </pc:spChg>
        <pc:spChg chg="del">
          <ac:chgData name="Mike Nguyen" userId="6d8a00aa-e582-4338-9176-f36e2b6c16f4" providerId="ADAL" clId="{AEEBD202-FF87-4984-864D-141607CA487D}" dt="2023-01-20T19:24:05.661" v="4479"/>
          <ac:spMkLst>
            <pc:docMk/>
            <pc:sldMk cId="3954816508" sldId="352"/>
            <ac:spMk id="12" creationId="{682C1161-1736-45EC-99B7-33F3CAE9D517}"/>
          </ac:spMkLst>
        </pc:spChg>
        <pc:spChg chg="add">
          <ac:chgData name="Mike Nguyen" userId="6d8a00aa-e582-4338-9176-f36e2b6c16f4" providerId="ADAL" clId="{AEEBD202-FF87-4984-864D-141607CA487D}" dt="2023-01-20T19:24:30.850" v="4506" actId="26606"/>
          <ac:spMkLst>
            <pc:docMk/>
            <pc:sldMk cId="3954816508" sldId="352"/>
            <ac:spMk id="13" creationId="{84D4DDB8-B68F-45B0-9F62-C4279996F672}"/>
          </ac:spMkLst>
        </pc:spChg>
        <pc:spChg chg="del">
          <ac:chgData name="Mike Nguyen" userId="6d8a00aa-e582-4338-9176-f36e2b6c16f4" providerId="ADAL" clId="{AEEBD202-FF87-4984-864D-141607CA487D}" dt="2023-01-20T19:24:05.661" v="4479"/>
          <ac:spMkLst>
            <pc:docMk/>
            <pc:sldMk cId="3954816508" sldId="352"/>
            <ac:spMk id="14" creationId="{84D4DDB8-B68F-45B0-9F62-C4279996F672}"/>
          </ac:spMkLst>
        </pc:spChg>
        <pc:spChg chg="add">
          <ac:chgData name="Mike Nguyen" userId="6d8a00aa-e582-4338-9176-f36e2b6c16f4" providerId="ADAL" clId="{AEEBD202-FF87-4984-864D-141607CA487D}" dt="2023-01-20T19:24:30.850" v="4506" actId="26606"/>
          <ac:spMkLst>
            <pc:docMk/>
            <pc:sldMk cId="3954816508" sldId="352"/>
            <ac:spMk id="15" creationId="{AF2F604E-43BE-4DC3-B983-E071523364F8}"/>
          </ac:spMkLst>
        </pc:spChg>
        <pc:spChg chg="del">
          <ac:chgData name="Mike Nguyen" userId="6d8a00aa-e582-4338-9176-f36e2b6c16f4" providerId="ADAL" clId="{AEEBD202-FF87-4984-864D-141607CA487D}" dt="2023-01-20T19:24:05.661" v="4479"/>
          <ac:spMkLst>
            <pc:docMk/>
            <pc:sldMk cId="3954816508" sldId="352"/>
            <ac:spMk id="16" creationId="{AF2F604E-43BE-4DC3-B983-E071523364F8}"/>
          </ac:spMkLst>
        </pc:spChg>
        <pc:spChg chg="del">
          <ac:chgData name="Mike Nguyen" userId="6d8a00aa-e582-4338-9176-f36e2b6c16f4" providerId="ADAL" clId="{AEEBD202-FF87-4984-864D-141607CA487D}" dt="2023-01-20T19:24:05.661" v="4479"/>
          <ac:spMkLst>
            <pc:docMk/>
            <pc:sldMk cId="3954816508" sldId="352"/>
            <ac:spMk id="18" creationId="{08C9B587-E65E-4B52-B37C-ABEBB6E87928}"/>
          </ac:spMkLst>
        </pc:spChg>
        <pc:spChg chg="add">
          <ac:chgData name="Mike Nguyen" userId="6d8a00aa-e582-4338-9176-f36e2b6c16f4" providerId="ADAL" clId="{AEEBD202-FF87-4984-864D-141607CA487D}" dt="2023-01-20T19:24:30.850" v="4506" actId="26606"/>
          <ac:spMkLst>
            <pc:docMk/>
            <pc:sldMk cId="3954816508" sldId="352"/>
            <ac:spMk id="20" creationId="{08C9B587-E65E-4B52-B37C-ABEBB6E87928}"/>
          </ac:spMkLst>
        </pc:spChg>
        <pc:picChg chg="del">
          <ac:chgData name="Mike Nguyen" userId="6d8a00aa-e582-4338-9176-f36e2b6c16f4" providerId="ADAL" clId="{AEEBD202-FF87-4984-864D-141607CA487D}" dt="2023-01-20T19:24:24.514" v="4501" actId="478"/>
          <ac:picMkLst>
            <pc:docMk/>
            <pc:sldMk cId="3954816508" sldId="352"/>
            <ac:picMk id="5" creationId="{BF959AC1-2C46-8D7B-72CE-4C848DF5E906}"/>
          </ac:picMkLst>
        </pc:picChg>
        <pc:picChg chg="add mod">
          <ac:chgData name="Mike Nguyen" userId="6d8a00aa-e582-4338-9176-f36e2b6c16f4" providerId="ADAL" clId="{AEEBD202-FF87-4984-864D-141607CA487D}" dt="2023-01-20T19:24:30.850" v="4506" actId="26606"/>
          <ac:picMkLst>
            <pc:docMk/>
            <pc:sldMk cId="3954816508" sldId="352"/>
            <ac:picMk id="7" creationId="{4DF58C3C-575D-B96F-1B62-E604ECE631B5}"/>
          </ac:picMkLst>
        </pc:picChg>
      </pc:sldChg>
      <pc:sldChg chg="addSp delSp modSp add mod setBg delDesignElem">
        <pc:chgData name="Mike Nguyen" userId="6d8a00aa-e582-4338-9176-f36e2b6c16f4" providerId="ADAL" clId="{AEEBD202-FF87-4984-864D-141607CA487D}" dt="2023-01-20T19:24:47.053" v="4518" actId="26606"/>
        <pc:sldMkLst>
          <pc:docMk/>
          <pc:sldMk cId="3598597083" sldId="353"/>
        </pc:sldMkLst>
        <pc:spChg chg="mod">
          <ac:chgData name="Mike Nguyen" userId="6d8a00aa-e582-4338-9176-f36e2b6c16f4" providerId="ADAL" clId="{AEEBD202-FF87-4984-864D-141607CA487D}" dt="2023-01-20T19:24:34.181" v="4512" actId="20577"/>
          <ac:spMkLst>
            <pc:docMk/>
            <pc:sldMk cId="3598597083" sldId="353"/>
            <ac:spMk id="2" creationId="{1235FB6D-D7DC-F63C-4A79-4822C7BDCA3A}"/>
          </ac:spMkLst>
        </pc:spChg>
        <pc:spChg chg="add del mod">
          <ac:chgData name="Mike Nguyen" userId="6d8a00aa-e582-4338-9176-f36e2b6c16f4" providerId="ADAL" clId="{AEEBD202-FF87-4984-864D-141607CA487D}" dt="2023-01-20T19:24:41.391" v="4514" actId="478"/>
          <ac:spMkLst>
            <pc:docMk/>
            <pc:sldMk cId="3598597083" sldId="353"/>
            <ac:spMk id="4" creationId="{1A5FDA13-4304-4B61-49FA-631A2C523C06}"/>
          </ac:spMkLst>
        </pc:spChg>
        <pc:spChg chg="add">
          <ac:chgData name="Mike Nguyen" userId="6d8a00aa-e582-4338-9176-f36e2b6c16f4" providerId="ADAL" clId="{AEEBD202-FF87-4984-864D-141607CA487D}" dt="2023-01-20T19:24:47.053" v="4518" actId="26606"/>
          <ac:spMkLst>
            <pc:docMk/>
            <pc:sldMk cId="3598597083" sldId="353"/>
            <ac:spMk id="9" creationId="{5DCB5928-DC7D-4612-9922-441966E15627}"/>
          </ac:spMkLst>
        </pc:spChg>
        <pc:spChg chg="del">
          <ac:chgData name="Mike Nguyen" userId="6d8a00aa-e582-4338-9176-f36e2b6c16f4" providerId="ADAL" clId="{AEEBD202-FF87-4984-864D-141607CA487D}" dt="2023-01-20T19:24:06.120" v="4481"/>
          <ac:spMkLst>
            <pc:docMk/>
            <pc:sldMk cId="3598597083" sldId="353"/>
            <ac:spMk id="10" creationId="{5DCB5928-DC7D-4612-9922-441966E15627}"/>
          </ac:spMkLst>
        </pc:spChg>
        <pc:spChg chg="add">
          <ac:chgData name="Mike Nguyen" userId="6d8a00aa-e582-4338-9176-f36e2b6c16f4" providerId="ADAL" clId="{AEEBD202-FF87-4984-864D-141607CA487D}" dt="2023-01-20T19:24:47.053" v="4518" actId="26606"/>
          <ac:spMkLst>
            <pc:docMk/>
            <pc:sldMk cId="3598597083" sldId="353"/>
            <ac:spMk id="11" creationId="{682C1161-1736-45EC-99B7-33F3CAE9D517}"/>
          </ac:spMkLst>
        </pc:spChg>
        <pc:spChg chg="del">
          <ac:chgData name="Mike Nguyen" userId="6d8a00aa-e582-4338-9176-f36e2b6c16f4" providerId="ADAL" clId="{AEEBD202-FF87-4984-864D-141607CA487D}" dt="2023-01-20T19:24:06.120" v="4481"/>
          <ac:spMkLst>
            <pc:docMk/>
            <pc:sldMk cId="3598597083" sldId="353"/>
            <ac:spMk id="12" creationId="{682C1161-1736-45EC-99B7-33F3CAE9D517}"/>
          </ac:spMkLst>
        </pc:spChg>
        <pc:spChg chg="add">
          <ac:chgData name="Mike Nguyen" userId="6d8a00aa-e582-4338-9176-f36e2b6c16f4" providerId="ADAL" clId="{AEEBD202-FF87-4984-864D-141607CA487D}" dt="2023-01-20T19:24:47.053" v="4518" actId="26606"/>
          <ac:spMkLst>
            <pc:docMk/>
            <pc:sldMk cId="3598597083" sldId="353"/>
            <ac:spMk id="13" creationId="{84D4DDB8-B68F-45B0-9F62-C4279996F672}"/>
          </ac:spMkLst>
        </pc:spChg>
        <pc:spChg chg="del">
          <ac:chgData name="Mike Nguyen" userId="6d8a00aa-e582-4338-9176-f36e2b6c16f4" providerId="ADAL" clId="{AEEBD202-FF87-4984-864D-141607CA487D}" dt="2023-01-20T19:24:06.120" v="4481"/>
          <ac:spMkLst>
            <pc:docMk/>
            <pc:sldMk cId="3598597083" sldId="353"/>
            <ac:spMk id="14" creationId="{84D4DDB8-B68F-45B0-9F62-C4279996F672}"/>
          </ac:spMkLst>
        </pc:spChg>
        <pc:spChg chg="add">
          <ac:chgData name="Mike Nguyen" userId="6d8a00aa-e582-4338-9176-f36e2b6c16f4" providerId="ADAL" clId="{AEEBD202-FF87-4984-864D-141607CA487D}" dt="2023-01-20T19:24:47.053" v="4518" actId="26606"/>
          <ac:spMkLst>
            <pc:docMk/>
            <pc:sldMk cId="3598597083" sldId="353"/>
            <ac:spMk id="15" creationId="{AF2F604E-43BE-4DC3-B983-E071523364F8}"/>
          </ac:spMkLst>
        </pc:spChg>
        <pc:spChg chg="del">
          <ac:chgData name="Mike Nguyen" userId="6d8a00aa-e582-4338-9176-f36e2b6c16f4" providerId="ADAL" clId="{AEEBD202-FF87-4984-864D-141607CA487D}" dt="2023-01-20T19:24:06.120" v="4481"/>
          <ac:spMkLst>
            <pc:docMk/>
            <pc:sldMk cId="3598597083" sldId="353"/>
            <ac:spMk id="16" creationId="{AF2F604E-43BE-4DC3-B983-E071523364F8}"/>
          </ac:spMkLst>
        </pc:spChg>
        <pc:spChg chg="del">
          <ac:chgData name="Mike Nguyen" userId="6d8a00aa-e582-4338-9176-f36e2b6c16f4" providerId="ADAL" clId="{AEEBD202-FF87-4984-864D-141607CA487D}" dt="2023-01-20T19:24:06.120" v="4481"/>
          <ac:spMkLst>
            <pc:docMk/>
            <pc:sldMk cId="3598597083" sldId="353"/>
            <ac:spMk id="18" creationId="{08C9B587-E65E-4B52-B37C-ABEBB6E87928}"/>
          </ac:spMkLst>
        </pc:spChg>
        <pc:spChg chg="add">
          <ac:chgData name="Mike Nguyen" userId="6d8a00aa-e582-4338-9176-f36e2b6c16f4" providerId="ADAL" clId="{AEEBD202-FF87-4984-864D-141607CA487D}" dt="2023-01-20T19:24:47.053" v="4518" actId="26606"/>
          <ac:spMkLst>
            <pc:docMk/>
            <pc:sldMk cId="3598597083" sldId="353"/>
            <ac:spMk id="20" creationId="{08C9B587-E65E-4B52-B37C-ABEBB6E87928}"/>
          </ac:spMkLst>
        </pc:spChg>
        <pc:picChg chg="del">
          <ac:chgData name="Mike Nguyen" userId="6d8a00aa-e582-4338-9176-f36e2b6c16f4" providerId="ADAL" clId="{AEEBD202-FF87-4984-864D-141607CA487D}" dt="2023-01-20T19:24:36.359" v="4513" actId="478"/>
          <ac:picMkLst>
            <pc:docMk/>
            <pc:sldMk cId="3598597083" sldId="353"/>
            <ac:picMk id="5" creationId="{BF959AC1-2C46-8D7B-72CE-4C848DF5E906}"/>
          </ac:picMkLst>
        </pc:picChg>
        <pc:picChg chg="add mod">
          <ac:chgData name="Mike Nguyen" userId="6d8a00aa-e582-4338-9176-f36e2b6c16f4" providerId="ADAL" clId="{AEEBD202-FF87-4984-864D-141607CA487D}" dt="2023-01-20T19:24:47.053" v="4518" actId="26606"/>
          <ac:picMkLst>
            <pc:docMk/>
            <pc:sldMk cId="3598597083" sldId="353"/>
            <ac:picMk id="7" creationId="{381B727F-D200-BF19-3E08-07B6A241A324}"/>
          </ac:picMkLst>
        </pc:picChg>
      </pc:sldChg>
      <pc:sldChg chg="addSp delSp modSp new mod setBg modNotesTx">
        <pc:chgData name="Mike Nguyen" userId="6d8a00aa-e582-4338-9176-f36e2b6c16f4" providerId="ADAL" clId="{AEEBD202-FF87-4984-864D-141607CA487D}" dt="2023-01-20T19:30:14.876" v="4926"/>
        <pc:sldMkLst>
          <pc:docMk/>
          <pc:sldMk cId="3717953766" sldId="354"/>
        </pc:sldMkLst>
        <pc:spChg chg="mod">
          <ac:chgData name="Mike Nguyen" userId="6d8a00aa-e582-4338-9176-f36e2b6c16f4" providerId="ADAL" clId="{AEEBD202-FF87-4984-864D-141607CA487D}" dt="2023-01-20T19:29:46.387" v="4923" actId="26606"/>
          <ac:spMkLst>
            <pc:docMk/>
            <pc:sldMk cId="3717953766" sldId="354"/>
            <ac:spMk id="2" creationId="{C6ECF271-DB87-0BD7-45A0-BA26962BEDEC}"/>
          </ac:spMkLst>
        </pc:spChg>
        <pc:spChg chg="del">
          <ac:chgData name="Mike Nguyen" userId="6d8a00aa-e582-4338-9176-f36e2b6c16f4" providerId="ADAL" clId="{AEEBD202-FF87-4984-864D-141607CA487D}" dt="2023-01-20T19:29:43.471" v="4921" actId="478"/>
          <ac:spMkLst>
            <pc:docMk/>
            <pc:sldMk cId="3717953766" sldId="354"/>
            <ac:spMk id="3" creationId="{E416B2FB-E0BE-30C4-96D7-6DA027B9089F}"/>
          </ac:spMkLst>
        </pc:spChg>
        <pc:spChg chg="add">
          <ac:chgData name="Mike Nguyen" userId="6d8a00aa-e582-4338-9176-f36e2b6c16f4" providerId="ADAL" clId="{AEEBD202-FF87-4984-864D-141607CA487D}" dt="2023-01-20T19:29:46.387" v="4923" actId="26606"/>
          <ac:spMkLst>
            <pc:docMk/>
            <pc:sldMk cId="3717953766" sldId="354"/>
            <ac:spMk id="10" creationId="{68AF5748-FED8-45BA-8631-26D1D10F3246}"/>
          </ac:spMkLst>
        </pc:spChg>
        <pc:spChg chg="add">
          <ac:chgData name="Mike Nguyen" userId="6d8a00aa-e582-4338-9176-f36e2b6c16f4" providerId="ADAL" clId="{AEEBD202-FF87-4984-864D-141607CA487D}" dt="2023-01-20T19:29:46.387" v="4923" actId="26606"/>
          <ac:spMkLst>
            <pc:docMk/>
            <pc:sldMk cId="3717953766" sldId="354"/>
            <ac:spMk id="12" creationId="{AF2F604E-43BE-4DC3-B983-E071523364F8}"/>
          </ac:spMkLst>
        </pc:spChg>
        <pc:spChg chg="add">
          <ac:chgData name="Mike Nguyen" userId="6d8a00aa-e582-4338-9176-f36e2b6c16f4" providerId="ADAL" clId="{AEEBD202-FF87-4984-864D-141607CA487D}" dt="2023-01-20T19:29:46.387" v="4923" actId="26606"/>
          <ac:spMkLst>
            <pc:docMk/>
            <pc:sldMk cId="3717953766" sldId="354"/>
            <ac:spMk id="14" creationId="{08C9B587-E65E-4B52-B37C-ABEBB6E87928}"/>
          </ac:spMkLst>
        </pc:spChg>
        <pc:picChg chg="add mod">
          <ac:chgData name="Mike Nguyen" userId="6d8a00aa-e582-4338-9176-f36e2b6c16f4" providerId="ADAL" clId="{AEEBD202-FF87-4984-864D-141607CA487D}" dt="2023-01-20T19:29:46.387" v="4923" actId="26606"/>
          <ac:picMkLst>
            <pc:docMk/>
            <pc:sldMk cId="3717953766" sldId="354"/>
            <ac:picMk id="5" creationId="{245B1308-460A-BC3A-61F5-59E7B4FD24AA}"/>
          </ac:picMkLst>
        </pc:picChg>
      </pc:sldChg>
      <pc:sldChg chg="addSp modSp add mod setBg modAnim modNotesTx">
        <pc:chgData name="Mike Nguyen" userId="6d8a00aa-e582-4338-9176-f36e2b6c16f4" providerId="ADAL" clId="{AEEBD202-FF87-4984-864D-141607CA487D}" dt="2023-01-20T19:31:12.149" v="4971"/>
        <pc:sldMkLst>
          <pc:docMk/>
          <pc:sldMk cId="500784025" sldId="355"/>
        </pc:sldMkLst>
        <pc:spChg chg="mod">
          <ac:chgData name="Mike Nguyen" userId="6d8a00aa-e582-4338-9176-f36e2b6c16f4" providerId="ADAL" clId="{AEEBD202-FF87-4984-864D-141607CA487D}" dt="2023-01-20T19:31:07.732" v="4970" actId="26606"/>
          <ac:spMkLst>
            <pc:docMk/>
            <pc:sldMk cId="500784025" sldId="355"/>
            <ac:spMk id="2" creationId="{C6ECF271-DB87-0BD7-45A0-BA26962BEDEC}"/>
          </ac:spMkLst>
        </pc:spChg>
        <pc:spChg chg="mod">
          <ac:chgData name="Mike Nguyen" userId="6d8a00aa-e582-4338-9176-f36e2b6c16f4" providerId="ADAL" clId="{AEEBD202-FF87-4984-864D-141607CA487D}" dt="2023-01-20T19:31:07.732" v="4970" actId="26606"/>
          <ac:spMkLst>
            <pc:docMk/>
            <pc:sldMk cId="500784025" sldId="355"/>
            <ac:spMk id="3" creationId="{E416B2FB-E0BE-30C4-96D7-6DA027B9089F}"/>
          </ac:spMkLst>
        </pc:spChg>
        <pc:spChg chg="add">
          <ac:chgData name="Mike Nguyen" userId="6d8a00aa-e582-4338-9176-f36e2b6c16f4" providerId="ADAL" clId="{AEEBD202-FF87-4984-864D-141607CA487D}" dt="2023-01-20T19:31:07.732" v="4970" actId="26606"/>
          <ac:spMkLst>
            <pc:docMk/>
            <pc:sldMk cId="500784025" sldId="355"/>
            <ac:spMk id="8" creationId="{E777E57D-6A88-4B5B-A068-2BA7FF4E8CCA}"/>
          </ac:spMkLst>
        </pc:spChg>
        <pc:spChg chg="add">
          <ac:chgData name="Mike Nguyen" userId="6d8a00aa-e582-4338-9176-f36e2b6c16f4" providerId="ADAL" clId="{AEEBD202-FF87-4984-864D-141607CA487D}" dt="2023-01-20T19:31:07.732" v="4970" actId="26606"/>
          <ac:spMkLst>
            <pc:docMk/>
            <pc:sldMk cId="500784025" sldId="355"/>
            <ac:spMk id="10" creationId="{F7117410-A2A4-4085-9ADC-46744551DBDE}"/>
          </ac:spMkLst>
        </pc:spChg>
        <pc:spChg chg="add">
          <ac:chgData name="Mike Nguyen" userId="6d8a00aa-e582-4338-9176-f36e2b6c16f4" providerId="ADAL" clId="{AEEBD202-FF87-4984-864D-141607CA487D}" dt="2023-01-20T19:31:07.732" v="4970" actId="26606"/>
          <ac:spMkLst>
            <pc:docMk/>
            <pc:sldMk cId="500784025" sldId="355"/>
            <ac:spMk id="12" creationId="{99F74EB5-E547-4FB4-95F5-BCC788F3C4A0}"/>
          </ac:spMkLst>
        </pc:spChg>
      </pc:sldChg>
      <pc:sldChg chg="addSp delSp modSp new mod setBg modAnim">
        <pc:chgData name="Mike Nguyen" userId="6d8a00aa-e582-4338-9176-f36e2b6c16f4" providerId="ADAL" clId="{AEEBD202-FF87-4984-864D-141607CA487D}" dt="2023-01-20T20:03:42.023" v="5949" actId="478"/>
        <pc:sldMkLst>
          <pc:docMk/>
          <pc:sldMk cId="1038715920" sldId="356"/>
        </pc:sldMkLst>
        <pc:spChg chg="mod">
          <ac:chgData name="Mike Nguyen" userId="6d8a00aa-e582-4338-9176-f36e2b6c16f4" providerId="ADAL" clId="{AEEBD202-FF87-4984-864D-141607CA487D}" dt="2023-01-20T19:52:23.021" v="5467" actId="20577"/>
          <ac:spMkLst>
            <pc:docMk/>
            <pc:sldMk cId="1038715920" sldId="356"/>
            <ac:spMk id="2" creationId="{CA7F3566-EAF9-AA00-5453-AE4F97468E69}"/>
          </ac:spMkLst>
        </pc:spChg>
        <pc:spChg chg="del">
          <ac:chgData name="Mike Nguyen" userId="6d8a00aa-e582-4338-9176-f36e2b6c16f4" providerId="ADAL" clId="{AEEBD202-FF87-4984-864D-141607CA487D}" dt="2023-01-20T19:34:26.297" v="5098" actId="478"/>
          <ac:spMkLst>
            <pc:docMk/>
            <pc:sldMk cId="1038715920" sldId="356"/>
            <ac:spMk id="3" creationId="{2B249BC2-E86C-2CAA-F649-813A9763FB7C}"/>
          </ac:spMkLst>
        </pc:spChg>
        <pc:spChg chg="add mod">
          <ac:chgData name="Mike Nguyen" userId="6d8a00aa-e582-4338-9176-f36e2b6c16f4" providerId="ADAL" clId="{AEEBD202-FF87-4984-864D-141607CA487D}" dt="2023-01-20T19:58:00.903" v="5829" actId="1076"/>
          <ac:spMkLst>
            <pc:docMk/>
            <pc:sldMk cId="1038715920" sldId="356"/>
            <ac:spMk id="3" creationId="{C42C5439-57A1-66D2-3B44-32CCCF4A1412}"/>
          </ac:spMkLst>
        </pc:spChg>
        <pc:spChg chg="add mod">
          <ac:chgData name="Mike Nguyen" userId="6d8a00aa-e582-4338-9176-f36e2b6c16f4" providerId="ADAL" clId="{AEEBD202-FF87-4984-864D-141607CA487D}" dt="2023-01-20T19:58:09.081" v="5831" actId="1076"/>
          <ac:spMkLst>
            <pc:docMk/>
            <pc:sldMk cId="1038715920" sldId="356"/>
            <ac:spMk id="4" creationId="{C2BF6F61-7DF0-FF7E-E480-D20E450FBAD3}"/>
          </ac:spMkLst>
        </pc:spChg>
        <pc:spChg chg="add mod">
          <ac:chgData name="Mike Nguyen" userId="6d8a00aa-e582-4338-9176-f36e2b6c16f4" providerId="ADAL" clId="{AEEBD202-FF87-4984-864D-141607CA487D}" dt="2023-01-20T19:58:15.320" v="5833" actId="1076"/>
          <ac:spMkLst>
            <pc:docMk/>
            <pc:sldMk cId="1038715920" sldId="356"/>
            <ac:spMk id="6" creationId="{2A709D6F-25E1-F7B1-BDD8-520C3208F203}"/>
          </ac:spMkLst>
        </pc:spChg>
        <pc:spChg chg="add del mod">
          <ac:chgData name="Mike Nguyen" userId="6d8a00aa-e582-4338-9176-f36e2b6c16f4" providerId="ADAL" clId="{AEEBD202-FF87-4984-864D-141607CA487D}" dt="2023-01-20T20:03:42.023" v="5949" actId="478"/>
          <ac:spMkLst>
            <pc:docMk/>
            <pc:sldMk cId="1038715920" sldId="356"/>
            <ac:spMk id="7" creationId="{3C68F0E9-3553-BA0E-ED12-7A0B4E4DF73D}"/>
          </ac:spMkLst>
        </pc:spChg>
        <pc:spChg chg="add del">
          <ac:chgData name="Mike Nguyen" userId="6d8a00aa-e582-4338-9176-f36e2b6c16f4" providerId="ADAL" clId="{AEEBD202-FF87-4984-864D-141607CA487D}" dt="2023-01-20T19:51:44.690" v="5448" actId="26606"/>
          <ac:spMkLst>
            <pc:docMk/>
            <pc:sldMk cId="1038715920" sldId="356"/>
            <ac:spMk id="10" creationId="{665DBBEF-238B-476B-96AB-8AAC3224ECEA}"/>
          </ac:spMkLst>
        </pc:spChg>
        <pc:spChg chg="add del">
          <ac:chgData name="Mike Nguyen" userId="6d8a00aa-e582-4338-9176-f36e2b6c16f4" providerId="ADAL" clId="{AEEBD202-FF87-4984-864D-141607CA487D}" dt="2023-01-20T19:51:44.690" v="5448" actId="26606"/>
          <ac:spMkLst>
            <pc:docMk/>
            <pc:sldMk cId="1038715920" sldId="356"/>
            <ac:spMk id="12" creationId="{3FCFB1DE-0B7E-48CC-BA90-B2AB0889F9D6}"/>
          </ac:spMkLst>
        </pc:spChg>
        <pc:spChg chg="add">
          <ac:chgData name="Mike Nguyen" userId="6d8a00aa-e582-4338-9176-f36e2b6c16f4" providerId="ADAL" clId="{AEEBD202-FF87-4984-864D-141607CA487D}" dt="2023-01-20T19:51:44.690" v="5448" actId="26606"/>
          <ac:spMkLst>
            <pc:docMk/>
            <pc:sldMk cId="1038715920" sldId="356"/>
            <ac:spMk id="17" creationId="{C1A1C5D3-C053-4EE9-BE1A-419B6E27CCAE}"/>
          </ac:spMkLst>
        </pc:spChg>
        <pc:spChg chg="add">
          <ac:chgData name="Mike Nguyen" userId="6d8a00aa-e582-4338-9176-f36e2b6c16f4" providerId="ADAL" clId="{AEEBD202-FF87-4984-864D-141607CA487D}" dt="2023-01-20T19:51:44.690" v="5448" actId="26606"/>
          <ac:spMkLst>
            <pc:docMk/>
            <pc:sldMk cId="1038715920" sldId="356"/>
            <ac:spMk id="19" creationId="{A3473CF9-37EB-43E7-89EF-D2D1C53D1DAC}"/>
          </ac:spMkLst>
        </pc:spChg>
        <pc:spChg chg="add">
          <ac:chgData name="Mike Nguyen" userId="6d8a00aa-e582-4338-9176-f36e2b6c16f4" providerId="ADAL" clId="{AEEBD202-FF87-4984-864D-141607CA487D}" dt="2023-01-20T19:51:44.690" v="5448" actId="26606"/>
          <ac:spMkLst>
            <pc:docMk/>
            <pc:sldMk cId="1038715920" sldId="356"/>
            <ac:spMk id="21" creationId="{586B4EF9-43BA-4655-A6FF-1D8E21574C95}"/>
          </ac:spMkLst>
        </pc:spChg>
        <pc:picChg chg="add mod">
          <ac:chgData name="Mike Nguyen" userId="6d8a00aa-e582-4338-9176-f36e2b6c16f4" providerId="ADAL" clId="{AEEBD202-FF87-4984-864D-141607CA487D}" dt="2023-01-20T20:03:02.274" v="5945" actId="1076"/>
          <ac:picMkLst>
            <pc:docMk/>
            <pc:sldMk cId="1038715920" sldId="356"/>
            <ac:picMk id="5" creationId="{78F40692-0B19-7D75-4AD8-3376BC4CFEB9}"/>
          </ac:picMkLst>
        </pc:picChg>
      </pc:sldChg>
      <pc:sldChg chg="addSp delSp modSp new mod setBg modAnim">
        <pc:chgData name="Mike Nguyen" userId="6d8a00aa-e582-4338-9176-f36e2b6c16f4" providerId="ADAL" clId="{AEEBD202-FF87-4984-864D-141607CA487D}" dt="2023-01-20T19:59:49.340" v="5854" actId="1076"/>
        <pc:sldMkLst>
          <pc:docMk/>
          <pc:sldMk cId="1710831833" sldId="357"/>
        </pc:sldMkLst>
        <pc:spChg chg="mod">
          <ac:chgData name="Mike Nguyen" userId="6d8a00aa-e582-4338-9176-f36e2b6c16f4" providerId="ADAL" clId="{AEEBD202-FF87-4984-864D-141607CA487D}" dt="2023-01-20T19:52:32.977" v="5494" actId="20577"/>
          <ac:spMkLst>
            <pc:docMk/>
            <pc:sldMk cId="1710831833" sldId="357"/>
            <ac:spMk id="2" creationId="{D4ED5A3D-4D29-FA83-4DAF-7A4BF4EE1954}"/>
          </ac:spMkLst>
        </pc:spChg>
        <pc:spChg chg="del">
          <ac:chgData name="Mike Nguyen" userId="6d8a00aa-e582-4338-9176-f36e2b6c16f4" providerId="ADAL" clId="{AEEBD202-FF87-4984-864D-141607CA487D}" dt="2023-01-20T19:34:36.244" v="5115" actId="478"/>
          <ac:spMkLst>
            <pc:docMk/>
            <pc:sldMk cId="1710831833" sldId="357"/>
            <ac:spMk id="3" creationId="{372565A9-F227-A775-69EC-1E6E51D5EE1F}"/>
          </ac:spMkLst>
        </pc:spChg>
        <pc:spChg chg="add mod">
          <ac:chgData name="Mike Nguyen" userId="6d8a00aa-e582-4338-9176-f36e2b6c16f4" providerId="ADAL" clId="{AEEBD202-FF87-4984-864D-141607CA487D}" dt="2023-01-20T19:59:38.585" v="5850" actId="1076"/>
          <ac:spMkLst>
            <pc:docMk/>
            <pc:sldMk cId="1710831833" sldId="357"/>
            <ac:spMk id="3" creationId="{A3E9508A-F728-2D2E-B5E2-5A960EEC643E}"/>
          </ac:spMkLst>
        </pc:spChg>
        <pc:spChg chg="add mod">
          <ac:chgData name="Mike Nguyen" userId="6d8a00aa-e582-4338-9176-f36e2b6c16f4" providerId="ADAL" clId="{AEEBD202-FF87-4984-864D-141607CA487D}" dt="2023-01-20T19:59:45.180" v="5852" actId="1076"/>
          <ac:spMkLst>
            <pc:docMk/>
            <pc:sldMk cId="1710831833" sldId="357"/>
            <ac:spMk id="4" creationId="{A8E820FA-62AE-68F1-8096-D7D6D4EFA10D}"/>
          </ac:spMkLst>
        </pc:spChg>
        <pc:spChg chg="add mod">
          <ac:chgData name="Mike Nguyen" userId="6d8a00aa-e582-4338-9176-f36e2b6c16f4" providerId="ADAL" clId="{AEEBD202-FF87-4984-864D-141607CA487D}" dt="2023-01-20T19:59:49.340" v="5854" actId="1076"/>
          <ac:spMkLst>
            <pc:docMk/>
            <pc:sldMk cId="1710831833" sldId="357"/>
            <ac:spMk id="6" creationId="{4D1157CA-1D4C-78EB-D7A2-AC60B294CD17}"/>
          </ac:spMkLst>
        </pc:spChg>
        <pc:spChg chg="add del">
          <ac:chgData name="Mike Nguyen" userId="6d8a00aa-e582-4338-9176-f36e2b6c16f4" providerId="ADAL" clId="{AEEBD202-FF87-4984-864D-141607CA487D}" dt="2023-01-20T19:51:53.610" v="5450" actId="26606"/>
          <ac:spMkLst>
            <pc:docMk/>
            <pc:sldMk cId="1710831833" sldId="357"/>
            <ac:spMk id="10" creationId="{665DBBEF-238B-476B-96AB-8AAC3224ECEA}"/>
          </ac:spMkLst>
        </pc:spChg>
        <pc:spChg chg="add del">
          <ac:chgData name="Mike Nguyen" userId="6d8a00aa-e582-4338-9176-f36e2b6c16f4" providerId="ADAL" clId="{AEEBD202-FF87-4984-864D-141607CA487D}" dt="2023-01-20T19:51:53.610" v="5450" actId="26606"/>
          <ac:spMkLst>
            <pc:docMk/>
            <pc:sldMk cId="1710831833" sldId="357"/>
            <ac:spMk id="12" creationId="{3FCFB1DE-0B7E-48CC-BA90-B2AB0889F9D6}"/>
          </ac:spMkLst>
        </pc:spChg>
        <pc:spChg chg="add">
          <ac:chgData name="Mike Nguyen" userId="6d8a00aa-e582-4338-9176-f36e2b6c16f4" providerId="ADAL" clId="{AEEBD202-FF87-4984-864D-141607CA487D}" dt="2023-01-20T19:51:53.610" v="5450" actId="26606"/>
          <ac:spMkLst>
            <pc:docMk/>
            <pc:sldMk cId="1710831833" sldId="357"/>
            <ac:spMk id="17" creationId="{C1A1C5D3-C053-4EE9-BE1A-419B6E27CCAE}"/>
          </ac:spMkLst>
        </pc:spChg>
        <pc:spChg chg="add">
          <ac:chgData name="Mike Nguyen" userId="6d8a00aa-e582-4338-9176-f36e2b6c16f4" providerId="ADAL" clId="{AEEBD202-FF87-4984-864D-141607CA487D}" dt="2023-01-20T19:51:53.610" v="5450" actId="26606"/>
          <ac:spMkLst>
            <pc:docMk/>
            <pc:sldMk cId="1710831833" sldId="357"/>
            <ac:spMk id="19" creationId="{A3473CF9-37EB-43E7-89EF-D2D1C53D1DAC}"/>
          </ac:spMkLst>
        </pc:spChg>
        <pc:spChg chg="add">
          <ac:chgData name="Mike Nguyen" userId="6d8a00aa-e582-4338-9176-f36e2b6c16f4" providerId="ADAL" clId="{AEEBD202-FF87-4984-864D-141607CA487D}" dt="2023-01-20T19:51:53.610" v="5450" actId="26606"/>
          <ac:spMkLst>
            <pc:docMk/>
            <pc:sldMk cId="1710831833" sldId="357"/>
            <ac:spMk id="21" creationId="{586B4EF9-43BA-4655-A6FF-1D8E21574C95}"/>
          </ac:spMkLst>
        </pc:spChg>
        <pc:picChg chg="add mod">
          <ac:chgData name="Mike Nguyen" userId="6d8a00aa-e582-4338-9176-f36e2b6c16f4" providerId="ADAL" clId="{AEEBD202-FF87-4984-864D-141607CA487D}" dt="2023-01-20T19:59:31.132" v="5849" actId="1076"/>
          <ac:picMkLst>
            <pc:docMk/>
            <pc:sldMk cId="1710831833" sldId="357"/>
            <ac:picMk id="5" creationId="{E42EC1AA-A5F4-B75E-7430-186D448B54DD}"/>
          </ac:picMkLst>
        </pc:picChg>
      </pc:sldChg>
      <pc:sldChg chg="addSp delSp modSp new mod setBg">
        <pc:chgData name="Mike Nguyen" userId="6d8a00aa-e582-4338-9176-f36e2b6c16f4" providerId="ADAL" clId="{AEEBD202-FF87-4984-864D-141607CA487D}" dt="2023-01-20T19:52:41.252" v="5514" actId="20577"/>
        <pc:sldMkLst>
          <pc:docMk/>
          <pc:sldMk cId="4111819624" sldId="358"/>
        </pc:sldMkLst>
        <pc:spChg chg="mod">
          <ac:chgData name="Mike Nguyen" userId="6d8a00aa-e582-4338-9176-f36e2b6c16f4" providerId="ADAL" clId="{AEEBD202-FF87-4984-864D-141607CA487D}" dt="2023-01-20T19:52:41.252" v="5514" actId="20577"/>
          <ac:spMkLst>
            <pc:docMk/>
            <pc:sldMk cId="4111819624" sldId="358"/>
            <ac:spMk id="2" creationId="{B11EC069-F78E-91EF-0988-760F75D367CB}"/>
          </ac:spMkLst>
        </pc:spChg>
        <pc:spChg chg="del">
          <ac:chgData name="Mike Nguyen" userId="6d8a00aa-e582-4338-9176-f36e2b6c16f4" providerId="ADAL" clId="{AEEBD202-FF87-4984-864D-141607CA487D}" dt="2023-01-20T19:36:14.560" v="5127" actId="478"/>
          <ac:spMkLst>
            <pc:docMk/>
            <pc:sldMk cId="4111819624" sldId="358"/>
            <ac:spMk id="3" creationId="{8E08A3EF-AA09-0545-7276-661DD8DA60B2}"/>
          </ac:spMkLst>
        </pc:spChg>
        <pc:spChg chg="add del">
          <ac:chgData name="Mike Nguyen" userId="6d8a00aa-e582-4338-9176-f36e2b6c16f4" providerId="ADAL" clId="{AEEBD202-FF87-4984-864D-141607CA487D}" dt="2023-01-20T19:36:19.725" v="5130" actId="26606"/>
          <ac:spMkLst>
            <pc:docMk/>
            <pc:sldMk cId="4111819624" sldId="358"/>
            <ac:spMk id="9" creationId="{665DBBEF-238B-476B-96AB-8AAC3224ECEA}"/>
          </ac:spMkLst>
        </pc:spChg>
        <pc:spChg chg="add del">
          <ac:chgData name="Mike Nguyen" userId="6d8a00aa-e582-4338-9176-f36e2b6c16f4" providerId="ADAL" clId="{AEEBD202-FF87-4984-864D-141607CA487D}" dt="2023-01-20T19:36:19.725" v="5130" actId="26606"/>
          <ac:spMkLst>
            <pc:docMk/>
            <pc:sldMk cId="4111819624" sldId="358"/>
            <ac:spMk id="11" creationId="{3FCFB1DE-0B7E-48CC-BA90-B2AB0889F9D6}"/>
          </ac:spMkLst>
        </pc:spChg>
        <pc:spChg chg="add del">
          <ac:chgData name="Mike Nguyen" userId="6d8a00aa-e582-4338-9176-f36e2b6c16f4" providerId="ADAL" clId="{AEEBD202-FF87-4984-864D-141607CA487D}" dt="2023-01-20T19:51:59.034" v="5453" actId="26606"/>
          <ac:spMkLst>
            <pc:docMk/>
            <pc:sldMk cId="4111819624" sldId="358"/>
            <ac:spMk id="13" creationId="{BCED4D40-4B67-4331-AC48-79B82B4A47D8}"/>
          </ac:spMkLst>
        </pc:spChg>
        <pc:spChg chg="add del">
          <ac:chgData name="Mike Nguyen" userId="6d8a00aa-e582-4338-9176-f36e2b6c16f4" providerId="ADAL" clId="{AEEBD202-FF87-4984-864D-141607CA487D}" dt="2023-01-20T19:51:59.034" v="5453" actId="26606"/>
          <ac:spMkLst>
            <pc:docMk/>
            <pc:sldMk cId="4111819624" sldId="358"/>
            <ac:spMk id="14" creationId="{670CEDEF-4F34-412E-84EE-329C1E936AF5}"/>
          </ac:spMkLst>
        </pc:spChg>
        <pc:spChg chg="add del">
          <ac:chgData name="Mike Nguyen" userId="6d8a00aa-e582-4338-9176-f36e2b6c16f4" providerId="ADAL" clId="{AEEBD202-FF87-4984-864D-141607CA487D}" dt="2023-01-20T19:51:59.015" v="5452" actId="26606"/>
          <ac:spMkLst>
            <pc:docMk/>
            <pc:sldMk cId="4111819624" sldId="358"/>
            <ac:spMk id="19" creationId="{C1A1C5D3-C053-4EE9-BE1A-419B6E27CCAE}"/>
          </ac:spMkLst>
        </pc:spChg>
        <pc:spChg chg="add del">
          <ac:chgData name="Mike Nguyen" userId="6d8a00aa-e582-4338-9176-f36e2b6c16f4" providerId="ADAL" clId="{AEEBD202-FF87-4984-864D-141607CA487D}" dt="2023-01-20T19:51:59.015" v="5452" actId="26606"/>
          <ac:spMkLst>
            <pc:docMk/>
            <pc:sldMk cId="4111819624" sldId="358"/>
            <ac:spMk id="21" creationId="{A3473CF9-37EB-43E7-89EF-D2D1C53D1DAC}"/>
          </ac:spMkLst>
        </pc:spChg>
        <pc:spChg chg="add del">
          <ac:chgData name="Mike Nguyen" userId="6d8a00aa-e582-4338-9176-f36e2b6c16f4" providerId="ADAL" clId="{AEEBD202-FF87-4984-864D-141607CA487D}" dt="2023-01-20T19:51:59.015" v="5452" actId="26606"/>
          <ac:spMkLst>
            <pc:docMk/>
            <pc:sldMk cId="4111819624" sldId="358"/>
            <ac:spMk id="23" creationId="{586B4EF9-43BA-4655-A6FF-1D8E21574C95}"/>
          </ac:spMkLst>
        </pc:spChg>
        <pc:spChg chg="add">
          <ac:chgData name="Mike Nguyen" userId="6d8a00aa-e582-4338-9176-f36e2b6c16f4" providerId="ADAL" clId="{AEEBD202-FF87-4984-864D-141607CA487D}" dt="2023-01-20T19:51:59.034" v="5453" actId="26606"/>
          <ac:spMkLst>
            <pc:docMk/>
            <pc:sldMk cId="4111819624" sldId="358"/>
            <ac:spMk id="25" creationId="{C1A1C5D3-C053-4EE9-BE1A-419B6E27CCAE}"/>
          </ac:spMkLst>
        </pc:spChg>
        <pc:spChg chg="add">
          <ac:chgData name="Mike Nguyen" userId="6d8a00aa-e582-4338-9176-f36e2b6c16f4" providerId="ADAL" clId="{AEEBD202-FF87-4984-864D-141607CA487D}" dt="2023-01-20T19:51:59.034" v="5453" actId="26606"/>
          <ac:spMkLst>
            <pc:docMk/>
            <pc:sldMk cId="4111819624" sldId="358"/>
            <ac:spMk id="26" creationId="{A3473CF9-37EB-43E7-89EF-D2D1C53D1DAC}"/>
          </ac:spMkLst>
        </pc:spChg>
        <pc:spChg chg="add">
          <ac:chgData name="Mike Nguyen" userId="6d8a00aa-e582-4338-9176-f36e2b6c16f4" providerId="ADAL" clId="{AEEBD202-FF87-4984-864D-141607CA487D}" dt="2023-01-20T19:51:59.034" v="5453" actId="26606"/>
          <ac:spMkLst>
            <pc:docMk/>
            <pc:sldMk cId="4111819624" sldId="358"/>
            <ac:spMk id="27" creationId="{586B4EF9-43BA-4655-A6FF-1D8E21574C95}"/>
          </ac:spMkLst>
        </pc:spChg>
        <pc:graphicFrameChg chg="add mod modGraphic">
          <ac:chgData name="Mike Nguyen" userId="6d8a00aa-e582-4338-9176-f36e2b6c16f4" providerId="ADAL" clId="{AEEBD202-FF87-4984-864D-141607CA487D}" dt="2023-01-20T19:52:13.757" v="5455" actId="255"/>
          <ac:graphicFrameMkLst>
            <pc:docMk/>
            <pc:sldMk cId="4111819624" sldId="358"/>
            <ac:graphicFrameMk id="4" creationId="{24A258A4-5141-8A57-CC68-8D3A6819F255}"/>
          </ac:graphicFrameMkLst>
        </pc:graphicFrameChg>
      </pc:sldChg>
      <pc:sldChg chg="addSp delSp modSp new mod setBg">
        <pc:chgData name="Mike Nguyen" userId="6d8a00aa-e582-4338-9176-f36e2b6c16f4" providerId="ADAL" clId="{AEEBD202-FF87-4984-864D-141607CA487D}" dt="2023-01-20T19:38:18.633" v="5225" actId="26606"/>
        <pc:sldMkLst>
          <pc:docMk/>
          <pc:sldMk cId="2384882743" sldId="359"/>
        </pc:sldMkLst>
        <pc:spChg chg="mod">
          <ac:chgData name="Mike Nguyen" userId="6d8a00aa-e582-4338-9176-f36e2b6c16f4" providerId="ADAL" clId="{AEEBD202-FF87-4984-864D-141607CA487D}" dt="2023-01-20T19:38:18.633" v="5225" actId="26606"/>
          <ac:spMkLst>
            <pc:docMk/>
            <pc:sldMk cId="2384882743" sldId="359"/>
            <ac:spMk id="2" creationId="{52ED5C95-A167-7A4D-B719-0E8CA1ECD6D1}"/>
          </ac:spMkLst>
        </pc:spChg>
        <pc:spChg chg="del">
          <ac:chgData name="Mike Nguyen" userId="6d8a00aa-e582-4338-9176-f36e2b6c16f4" providerId="ADAL" clId="{AEEBD202-FF87-4984-864D-141607CA487D}" dt="2023-01-20T19:37:27.837" v="5175" actId="478"/>
          <ac:spMkLst>
            <pc:docMk/>
            <pc:sldMk cId="2384882743" sldId="359"/>
            <ac:spMk id="3" creationId="{56C3B2EB-054B-0494-15DD-D71A25D0B198}"/>
          </ac:spMkLst>
        </pc:spChg>
        <pc:spChg chg="add del">
          <ac:chgData name="Mike Nguyen" userId="6d8a00aa-e582-4338-9176-f36e2b6c16f4" providerId="ADAL" clId="{AEEBD202-FF87-4984-864D-141607CA487D}" dt="2023-01-20T19:38:18.633" v="5225" actId="26606"/>
          <ac:spMkLst>
            <pc:docMk/>
            <pc:sldMk cId="2384882743" sldId="359"/>
            <ac:spMk id="10" creationId="{9B7AD9F6-8CE7-4299-8FC6-328F4DCD3FF9}"/>
          </ac:spMkLst>
        </pc:spChg>
        <pc:spChg chg="add del">
          <ac:chgData name="Mike Nguyen" userId="6d8a00aa-e582-4338-9176-f36e2b6c16f4" providerId="ADAL" clId="{AEEBD202-FF87-4984-864D-141607CA487D}" dt="2023-01-20T19:38:18.633" v="5225" actId="26606"/>
          <ac:spMkLst>
            <pc:docMk/>
            <pc:sldMk cId="2384882743" sldId="359"/>
            <ac:spMk id="12" creationId="{F49775AF-8896-43EE-92C6-83497D6DC56F}"/>
          </ac:spMkLst>
        </pc:spChg>
        <pc:spChg chg="add">
          <ac:chgData name="Mike Nguyen" userId="6d8a00aa-e582-4338-9176-f36e2b6c16f4" providerId="ADAL" clId="{AEEBD202-FF87-4984-864D-141607CA487D}" dt="2023-01-20T19:38:18.633" v="5225" actId="26606"/>
          <ac:spMkLst>
            <pc:docMk/>
            <pc:sldMk cId="2384882743" sldId="359"/>
            <ac:spMk id="17" creationId="{665DBBEF-238B-476B-96AB-8AAC3224ECEA}"/>
          </ac:spMkLst>
        </pc:spChg>
        <pc:spChg chg="add">
          <ac:chgData name="Mike Nguyen" userId="6d8a00aa-e582-4338-9176-f36e2b6c16f4" providerId="ADAL" clId="{AEEBD202-FF87-4984-864D-141607CA487D}" dt="2023-01-20T19:38:18.633" v="5225" actId="26606"/>
          <ac:spMkLst>
            <pc:docMk/>
            <pc:sldMk cId="2384882743" sldId="359"/>
            <ac:spMk id="19" creationId="{3FCFB1DE-0B7E-48CC-BA90-B2AB0889F9D6}"/>
          </ac:spMkLst>
        </pc:spChg>
        <pc:picChg chg="add mod">
          <ac:chgData name="Mike Nguyen" userId="6d8a00aa-e582-4338-9176-f36e2b6c16f4" providerId="ADAL" clId="{AEEBD202-FF87-4984-864D-141607CA487D}" dt="2023-01-20T19:38:18.633" v="5225" actId="26606"/>
          <ac:picMkLst>
            <pc:docMk/>
            <pc:sldMk cId="2384882743" sldId="359"/>
            <ac:picMk id="5" creationId="{08D42AF6-3AA0-384E-3A47-D942C0485C69}"/>
          </ac:picMkLst>
        </pc:picChg>
      </pc:sldChg>
      <pc:sldChg chg="addSp delSp modSp add mod ord setBg delDesignElem">
        <pc:chgData name="Mike Nguyen" userId="6d8a00aa-e582-4338-9176-f36e2b6c16f4" providerId="ADAL" clId="{AEEBD202-FF87-4984-864D-141607CA487D}" dt="2023-01-20T19:38:14.689" v="5224" actId="26606"/>
        <pc:sldMkLst>
          <pc:docMk/>
          <pc:sldMk cId="3801308167" sldId="360"/>
        </pc:sldMkLst>
        <pc:spChg chg="mod">
          <ac:chgData name="Mike Nguyen" userId="6d8a00aa-e582-4338-9176-f36e2b6c16f4" providerId="ADAL" clId="{AEEBD202-FF87-4984-864D-141607CA487D}" dt="2023-01-20T19:38:14.689" v="5224" actId="26606"/>
          <ac:spMkLst>
            <pc:docMk/>
            <pc:sldMk cId="3801308167" sldId="360"/>
            <ac:spMk id="2" creationId="{52ED5C95-A167-7A4D-B719-0E8CA1ECD6D1}"/>
          </ac:spMkLst>
        </pc:spChg>
        <pc:spChg chg="add del">
          <ac:chgData name="Mike Nguyen" userId="6d8a00aa-e582-4338-9176-f36e2b6c16f4" providerId="ADAL" clId="{AEEBD202-FF87-4984-864D-141607CA487D}" dt="2023-01-20T19:37:57.351" v="5213" actId="26606"/>
          <ac:spMkLst>
            <pc:docMk/>
            <pc:sldMk cId="3801308167" sldId="360"/>
            <ac:spMk id="9" creationId="{9B7AD9F6-8CE7-4299-8FC6-328F4DCD3FF9}"/>
          </ac:spMkLst>
        </pc:spChg>
        <pc:spChg chg="del">
          <ac:chgData name="Mike Nguyen" userId="6d8a00aa-e582-4338-9176-f36e2b6c16f4" providerId="ADAL" clId="{AEEBD202-FF87-4984-864D-141607CA487D}" dt="2023-01-20T19:37:36.989" v="5181"/>
          <ac:spMkLst>
            <pc:docMk/>
            <pc:sldMk cId="3801308167" sldId="360"/>
            <ac:spMk id="10" creationId="{9B7AD9F6-8CE7-4299-8FC6-328F4DCD3FF9}"/>
          </ac:spMkLst>
        </pc:spChg>
        <pc:spChg chg="add del">
          <ac:chgData name="Mike Nguyen" userId="6d8a00aa-e582-4338-9176-f36e2b6c16f4" providerId="ADAL" clId="{AEEBD202-FF87-4984-864D-141607CA487D}" dt="2023-01-20T19:37:57.351" v="5213" actId="26606"/>
          <ac:spMkLst>
            <pc:docMk/>
            <pc:sldMk cId="3801308167" sldId="360"/>
            <ac:spMk id="11" creationId="{F49775AF-8896-43EE-92C6-83497D6DC56F}"/>
          </ac:spMkLst>
        </pc:spChg>
        <pc:spChg chg="del">
          <ac:chgData name="Mike Nguyen" userId="6d8a00aa-e582-4338-9176-f36e2b6c16f4" providerId="ADAL" clId="{AEEBD202-FF87-4984-864D-141607CA487D}" dt="2023-01-20T19:37:36.989" v="5181"/>
          <ac:spMkLst>
            <pc:docMk/>
            <pc:sldMk cId="3801308167" sldId="360"/>
            <ac:spMk id="12" creationId="{F49775AF-8896-43EE-92C6-83497D6DC56F}"/>
          </ac:spMkLst>
        </pc:spChg>
        <pc:spChg chg="add del">
          <ac:chgData name="Mike Nguyen" userId="6d8a00aa-e582-4338-9176-f36e2b6c16f4" providerId="ADAL" clId="{AEEBD202-FF87-4984-864D-141607CA487D}" dt="2023-01-20T19:37:58.760" v="5215" actId="26606"/>
          <ac:spMkLst>
            <pc:docMk/>
            <pc:sldMk cId="3801308167" sldId="360"/>
            <ac:spMk id="13" creationId="{665DBBEF-238B-476B-96AB-8AAC3224ECEA}"/>
          </ac:spMkLst>
        </pc:spChg>
        <pc:spChg chg="add del">
          <ac:chgData name="Mike Nguyen" userId="6d8a00aa-e582-4338-9176-f36e2b6c16f4" providerId="ADAL" clId="{AEEBD202-FF87-4984-864D-141607CA487D}" dt="2023-01-20T19:37:58.760" v="5215" actId="26606"/>
          <ac:spMkLst>
            <pc:docMk/>
            <pc:sldMk cId="3801308167" sldId="360"/>
            <ac:spMk id="14" creationId="{3FCFB1DE-0B7E-48CC-BA90-B2AB0889F9D6}"/>
          </ac:spMkLst>
        </pc:spChg>
        <pc:spChg chg="add del">
          <ac:chgData name="Mike Nguyen" userId="6d8a00aa-e582-4338-9176-f36e2b6c16f4" providerId="ADAL" clId="{AEEBD202-FF87-4984-864D-141607CA487D}" dt="2023-01-20T19:38:13.947" v="5221" actId="26606"/>
          <ac:spMkLst>
            <pc:docMk/>
            <pc:sldMk cId="3801308167" sldId="360"/>
            <ac:spMk id="15" creationId="{987D0A7F-09CB-4E1C-ACF6-5ECF8B48104D}"/>
          </ac:spMkLst>
        </pc:spChg>
        <pc:spChg chg="add del">
          <ac:chgData name="Mike Nguyen" userId="6d8a00aa-e582-4338-9176-f36e2b6c16f4" providerId="ADAL" clId="{AEEBD202-FF87-4984-864D-141607CA487D}" dt="2023-01-20T19:38:03.684" v="5217" actId="26606"/>
          <ac:spMkLst>
            <pc:docMk/>
            <pc:sldMk cId="3801308167" sldId="360"/>
            <ac:spMk id="16" creationId="{9B7AD9F6-8CE7-4299-8FC6-328F4DCD3FF9}"/>
          </ac:spMkLst>
        </pc:spChg>
        <pc:spChg chg="add del">
          <ac:chgData name="Mike Nguyen" userId="6d8a00aa-e582-4338-9176-f36e2b6c16f4" providerId="ADAL" clId="{AEEBD202-FF87-4984-864D-141607CA487D}" dt="2023-01-20T19:38:03.684" v="5217" actId="26606"/>
          <ac:spMkLst>
            <pc:docMk/>
            <pc:sldMk cId="3801308167" sldId="360"/>
            <ac:spMk id="17" creationId="{F49775AF-8896-43EE-92C6-83497D6DC56F}"/>
          </ac:spMkLst>
        </pc:spChg>
        <pc:spChg chg="add del">
          <ac:chgData name="Mike Nguyen" userId="6d8a00aa-e582-4338-9176-f36e2b6c16f4" providerId="ADAL" clId="{AEEBD202-FF87-4984-864D-141607CA487D}" dt="2023-01-20T19:38:08.699" v="5219" actId="26606"/>
          <ac:spMkLst>
            <pc:docMk/>
            <pc:sldMk cId="3801308167" sldId="360"/>
            <ac:spMk id="19" creationId="{9B7AD9F6-8CE7-4299-8FC6-328F4DCD3FF9}"/>
          </ac:spMkLst>
        </pc:spChg>
        <pc:spChg chg="add del">
          <ac:chgData name="Mike Nguyen" userId="6d8a00aa-e582-4338-9176-f36e2b6c16f4" providerId="ADAL" clId="{AEEBD202-FF87-4984-864D-141607CA487D}" dt="2023-01-20T19:38:08.699" v="5219" actId="26606"/>
          <ac:spMkLst>
            <pc:docMk/>
            <pc:sldMk cId="3801308167" sldId="360"/>
            <ac:spMk id="20" creationId="{82580482-BA80-420A-8A05-C58E97F26B21}"/>
          </ac:spMkLst>
        </pc:spChg>
        <pc:spChg chg="add del">
          <ac:chgData name="Mike Nguyen" userId="6d8a00aa-e582-4338-9176-f36e2b6c16f4" providerId="ADAL" clId="{AEEBD202-FF87-4984-864D-141607CA487D}" dt="2023-01-20T19:38:13.947" v="5221" actId="26606"/>
          <ac:spMkLst>
            <pc:docMk/>
            <pc:sldMk cId="3801308167" sldId="360"/>
            <ac:spMk id="22" creationId="{DA147E64-09BA-4471-96FB-AF6E5E40575E}"/>
          </ac:spMkLst>
        </pc:spChg>
        <pc:spChg chg="add del">
          <ac:chgData name="Mike Nguyen" userId="6d8a00aa-e582-4338-9176-f36e2b6c16f4" providerId="ADAL" clId="{AEEBD202-FF87-4984-864D-141607CA487D}" dt="2023-01-20T19:38:13.947" v="5221" actId="26606"/>
          <ac:spMkLst>
            <pc:docMk/>
            <pc:sldMk cId="3801308167" sldId="360"/>
            <ac:spMk id="23" creationId="{8C146EA9-8DC6-4D4F-90C2-A5A6585044AF}"/>
          </ac:spMkLst>
        </pc:spChg>
        <pc:spChg chg="add del">
          <ac:chgData name="Mike Nguyen" userId="6d8a00aa-e582-4338-9176-f36e2b6c16f4" providerId="ADAL" clId="{AEEBD202-FF87-4984-864D-141607CA487D}" dt="2023-01-20T19:38:13.947" v="5221" actId="26606"/>
          <ac:spMkLst>
            <pc:docMk/>
            <pc:sldMk cId="3801308167" sldId="360"/>
            <ac:spMk id="25" creationId="{702CD586-96A0-4B88-B189-5652FA4DC848}"/>
          </ac:spMkLst>
        </pc:spChg>
        <pc:spChg chg="add del">
          <ac:chgData name="Mike Nguyen" userId="6d8a00aa-e582-4338-9176-f36e2b6c16f4" providerId="ADAL" clId="{AEEBD202-FF87-4984-864D-141607CA487D}" dt="2023-01-20T19:38:14.666" v="5223" actId="26606"/>
          <ac:spMkLst>
            <pc:docMk/>
            <pc:sldMk cId="3801308167" sldId="360"/>
            <ac:spMk id="27" creationId="{9B7AD9F6-8CE7-4299-8FC6-328F4DCD3FF9}"/>
          </ac:spMkLst>
        </pc:spChg>
        <pc:spChg chg="add del">
          <ac:chgData name="Mike Nguyen" userId="6d8a00aa-e582-4338-9176-f36e2b6c16f4" providerId="ADAL" clId="{AEEBD202-FF87-4984-864D-141607CA487D}" dt="2023-01-20T19:38:14.666" v="5223" actId="26606"/>
          <ac:spMkLst>
            <pc:docMk/>
            <pc:sldMk cId="3801308167" sldId="360"/>
            <ac:spMk id="28" creationId="{F49775AF-8896-43EE-92C6-83497D6DC56F}"/>
          </ac:spMkLst>
        </pc:spChg>
        <pc:spChg chg="add">
          <ac:chgData name="Mike Nguyen" userId="6d8a00aa-e582-4338-9176-f36e2b6c16f4" providerId="ADAL" clId="{AEEBD202-FF87-4984-864D-141607CA487D}" dt="2023-01-20T19:38:14.689" v="5224" actId="26606"/>
          <ac:spMkLst>
            <pc:docMk/>
            <pc:sldMk cId="3801308167" sldId="360"/>
            <ac:spMk id="30" creationId="{665DBBEF-238B-476B-96AB-8AAC3224ECEA}"/>
          </ac:spMkLst>
        </pc:spChg>
        <pc:spChg chg="add">
          <ac:chgData name="Mike Nguyen" userId="6d8a00aa-e582-4338-9176-f36e2b6c16f4" providerId="ADAL" clId="{AEEBD202-FF87-4984-864D-141607CA487D}" dt="2023-01-20T19:38:14.689" v="5224" actId="26606"/>
          <ac:spMkLst>
            <pc:docMk/>
            <pc:sldMk cId="3801308167" sldId="360"/>
            <ac:spMk id="31" creationId="{3FCFB1DE-0B7E-48CC-BA90-B2AB0889F9D6}"/>
          </ac:spMkLst>
        </pc:spChg>
        <pc:picChg chg="add mod">
          <ac:chgData name="Mike Nguyen" userId="6d8a00aa-e582-4338-9176-f36e2b6c16f4" providerId="ADAL" clId="{AEEBD202-FF87-4984-864D-141607CA487D}" dt="2023-01-20T19:38:14.689" v="5224" actId="26606"/>
          <ac:picMkLst>
            <pc:docMk/>
            <pc:sldMk cId="3801308167" sldId="360"/>
            <ac:picMk id="4" creationId="{28691875-5AED-C382-E831-63BC292A89F8}"/>
          </ac:picMkLst>
        </pc:picChg>
        <pc:picChg chg="del">
          <ac:chgData name="Mike Nguyen" userId="6d8a00aa-e582-4338-9176-f36e2b6c16f4" providerId="ADAL" clId="{AEEBD202-FF87-4984-864D-141607CA487D}" dt="2023-01-20T19:37:52.523" v="5208" actId="478"/>
          <ac:picMkLst>
            <pc:docMk/>
            <pc:sldMk cId="3801308167" sldId="360"/>
            <ac:picMk id="5" creationId="{08D42AF6-3AA0-384E-3A47-D942C0485C69}"/>
          </ac:picMkLst>
        </pc:picChg>
        <pc:picChg chg="add del">
          <ac:chgData name="Mike Nguyen" userId="6d8a00aa-e582-4338-9176-f36e2b6c16f4" providerId="ADAL" clId="{AEEBD202-FF87-4984-864D-141607CA487D}" dt="2023-01-20T19:38:13.947" v="5221" actId="26606"/>
          <ac:picMkLst>
            <pc:docMk/>
            <pc:sldMk cId="3801308167" sldId="360"/>
            <ac:picMk id="24" creationId="{886309BE-2E90-40A5-BF91-70F0402C73A3}"/>
          </ac:picMkLst>
        </pc:picChg>
      </pc:sldChg>
      <pc:sldChg chg="delSp add del setBg delDesignElem">
        <pc:chgData name="Mike Nguyen" userId="6d8a00aa-e582-4338-9176-f36e2b6c16f4" providerId="ADAL" clId="{AEEBD202-FF87-4984-864D-141607CA487D}" dt="2023-01-20T19:38:22.676" v="5226" actId="47"/>
        <pc:sldMkLst>
          <pc:docMk/>
          <pc:sldMk cId="1284282777" sldId="361"/>
        </pc:sldMkLst>
        <pc:spChg chg="del">
          <ac:chgData name="Mike Nguyen" userId="6d8a00aa-e582-4338-9176-f36e2b6c16f4" providerId="ADAL" clId="{AEEBD202-FF87-4984-864D-141607CA487D}" dt="2023-01-20T19:37:37.659" v="5183"/>
          <ac:spMkLst>
            <pc:docMk/>
            <pc:sldMk cId="1284282777" sldId="361"/>
            <ac:spMk id="10" creationId="{9B7AD9F6-8CE7-4299-8FC6-328F4DCD3FF9}"/>
          </ac:spMkLst>
        </pc:spChg>
        <pc:spChg chg="del">
          <ac:chgData name="Mike Nguyen" userId="6d8a00aa-e582-4338-9176-f36e2b6c16f4" providerId="ADAL" clId="{AEEBD202-FF87-4984-864D-141607CA487D}" dt="2023-01-20T19:37:37.659" v="5183"/>
          <ac:spMkLst>
            <pc:docMk/>
            <pc:sldMk cId="1284282777" sldId="361"/>
            <ac:spMk id="12" creationId="{F49775AF-8896-43EE-92C6-83497D6DC56F}"/>
          </ac:spMkLst>
        </pc:spChg>
      </pc:sldChg>
      <pc:sldChg chg="addSp delSp modSp add mod setBg delDesignElem">
        <pc:chgData name="Mike Nguyen" userId="6d8a00aa-e582-4338-9176-f36e2b6c16f4" providerId="ADAL" clId="{AEEBD202-FF87-4984-864D-141607CA487D}" dt="2023-01-20T19:38:37.668" v="5260" actId="26606"/>
        <pc:sldMkLst>
          <pc:docMk/>
          <pc:sldMk cId="1289826786" sldId="361"/>
        </pc:sldMkLst>
        <pc:spChg chg="mod">
          <ac:chgData name="Mike Nguyen" userId="6d8a00aa-e582-4338-9176-f36e2b6c16f4" providerId="ADAL" clId="{AEEBD202-FF87-4984-864D-141607CA487D}" dt="2023-01-20T19:38:37.668" v="5260" actId="26606"/>
          <ac:spMkLst>
            <pc:docMk/>
            <pc:sldMk cId="1289826786" sldId="361"/>
            <ac:spMk id="2" creationId="{52ED5C95-A167-7A4D-B719-0E8CA1ECD6D1}"/>
          </ac:spMkLst>
        </pc:spChg>
        <pc:spChg chg="add">
          <ac:chgData name="Mike Nguyen" userId="6d8a00aa-e582-4338-9176-f36e2b6c16f4" providerId="ADAL" clId="{AEEBD202-FF87-4984-864D-141607CA487D}" dt="2023-01-20T19:38:37.668" v="5260" actId="26606"/>
          <ac:spMkLst>
            <pc:docMk/>
            <pc:sldMk cId="1289826786" sldId="361"/>
            <ac:spMk id="9" creationId="{665DBBEF-238B-476B-96AB-8AAC3224ECEA}"/>
          </ac:spMkLst>
        </pc:spChg>
        <pc:spChg chg="add">
          <ac:chgData name="Mike Nguyen" userId="6d8a00aa-e582-4338-9176-f36e2b6c16f4" providerId="ADAL" clId="{AEEBD202-FF87-4984-864D-141607CA487D}" dt="2023-01-20T19:38:37.668" v="5260" actId="26606"/>
          <ac:spMkLst>
            <pc:docMk/>
            <pc:sldMk cId="1289826786" sldId="361"/>
            <ac:spMk id="11" creationId="{3FCFB1DE-0B7E-48CC-BA90-B2AB0889F9D6}"/>
          </ac:spMkLst>
        </pc:spChg>
        <pc:spChg chg="del">
          <ac:chgData name="Mike Nguyen" userId="6d8a00aa-e582-4338-9176-f36e2b6c16f4" providerId="ADAL" clId="{AEEBD202-FF87-4984-864D-141607CA487D}" dt="2023-01-20T19:38:24.551" v="5228"/>
          <ac:spMkLst>
            <pc:docMk/>
            <pc:sldMk cId="1289826786" sldId="361"/>
            <ac:spMk id="17" creationId="{665DBBEF-238B-476B-96AB-8AAC3224ECEA}"/>
          </ac:spMkLst>
        </pc:spChg>
        <pc:spChg chg="del">
          <ac:chgData name="Mike Nguyen" userId="6d8a00aa-e582-4338-9176-f36e2b6c16f4" providerId="ADAL" clId="{AEEBD202-FF87-4984-864D-141607CA487D}" dt="2023-01-20T19:38:24.551" v="5228"/>
          <ac:spMkLst>
            <pc:docMk/>
            <pc:sldMk cId="1289826786" sldId="361"/>
            <ac:spMk id="19" creationId="{3FCFB1DE-0B7E-48CC-BA90-B2AB0889F9D6}"/>
          </ac:spMkLst>
        </pc:spChg>
        <pc:picChg chg="add mod">
          <ac:chgData name="Mike Nguyen" userId="6d8a00aa-e582-4338-9176-f36e2b6c16f4" providerId="ADAL" clId="{AEEBD202-FF87-4984-864D-141607CA487D}" dt="2023-01-20T19:38:37.668" v="5260" actId="26606"/>
          <ac:picMkLst>
            <pc:docMk/>
            <pc:sldMk cId="1289826786" sldId="361"/>
            <ac:picMk id="4" creationId="{DF19DD0B-4517-CBD5-87C1-668FD0F34AA2}"/>
          </ac:picMkLst>
        </pc:picChg>
        <pc:picChg chg="del">
          <ac:chgData name="Mike Nguyen" userId="6d8a00aa-e582-4338-9176-f36e2b6c16f4" providerId="ADAL" clId="{AEEBD202-FF87-4984-864D-141607CA487D}" dt="2023-01-20T19:38:33.596" v="5256" actId="478"/>
          <ac:picMkLst>
            <pc:docMk/>
            <pc:sldMk cId="1289826786" sldId="361"/>
            <ac:picMk id="5" creationId="{08D42AF6-3AA0-384E-3A47-D942C0485C69}"/>
          </ac:picMkLst>
        </pc:picChg>
      </pc:sldChg>
      <pc:sldChg chg="addSp delSp modSp add mod setBg delDesignElem">
        <pc:chgData name="Mike Nguyen" userId="6d8a00aa-e582-4338-9176-f36e2b6c16f4" providerId="ADAL" clId="{AEEBD202-FF87-4984-864D-141607CA487D}" dt="2023-01-20T19:38:57.711" v="5274" actId="26606"/>
        <pc:sldMkLst>
          <pc:docMk/>
          <pc:sldMk cId="1296395577" sldId="362"/>
        </pc:sldMkLst>
        <pc:spChg chg="mod">
          <ac:chgData name="Mike Nguyen" userId="6d8a00aa-e582-4338-9176-f36e2b6c16f4" providerId="ADAL" clId="{AEEBD202-FF87-4984-864D-141607CA487D}" dt="2023-01-20T19:38:57.711" v="5274" actId="26606"/>
          <ac:spMkLst>
            <pc:docMk/>
            <pc:sldMk cId="1296395577" sldId="362"/>
            <ac:spMk id="2" creationId="{52ED5C95-A167-7A4D-B719-0E8CA1ECD6D1}"/>
          </ac:spMkLst>
        </pc:spChg>
        <pc:spChg chg="add">
          <ac:chgData name="Mike Nguyen" userId="6d8a00aa-e582-4338-9176-f36e2b6c16f4" providerId="ADAL" clId="{AEEBD202-FF87-4984-864D-141607CA487D}" dt="2023-01-20T19:38:57.711" v="5274" actId="26606"/>
          <ac:spMkLst>
            <pc:docMk/>
            <pc:sldMk cId="1296395577" sldId="362"/>
            <ac:spMk id="9" creationId="{665DBBEF-238B-476B-96AB-8AAC3224ECEA}"/>
          </ac:spMkLst>
        </pc:spChg>
        <pc:spChg chg="add">
          <ac:chgData name="Mike Nguyen" userId="6d8a00aa-e582-4338-9176-f36e2b6c16f4" providerId="ADAL" clId="{AEEBD202-FF87-4984-864D-141607CA487D}" dt="2023-01-20T19:38:57.711" v="5274" actId="26606"/>
          <ac:spMkLst>
            <pc:docMk/>
            <pc:sldMk cId="1296395577" sldId="362"/>
            <ac:spMk id="11" creationId="{3FCFB1DE-0B7E-48CC-BA90-B2AB0889F9D6}"/>
          </ac:spMkLst>
        </pc:spChg>
        <pc:spChg chg="del">
          <ac:chgData name="Mike Nguyen" userId="6d8a00aa-e582-4338-9176-f36e2b6c16f4" providerId="ADAL" clId="{AEEBD202-FF87-4984-864D-141607CA487D}" dt="2023-01-20T19:38:24.890" v="5230"/>
          <ac:spMkLst>
            <pc:docMk/>
            <pc:sldMk cId="1296395577" sldId="362"/>
            <ac:spMk id="17" creationId="{665DBBEF-238B-476B-96AB-8AAC3224ECEA}"/>
          </ac:spMkLst>
        </pc:spChg>
        <pc:spChg chg="del">
          <ac:chgData name="Mike Nguyen" userId="6d8a00aa-e582-4338-9176-f36e2b6c16f4" providerId="ADAL" clId="{AEEBD202-FF87-4984-864D-141607CA487D}" dt="2023-01-20T19:38:24.890" v="5230"/>
          <ac:spMkLst>
            <pc:docMk/>
            <pc:sldMk cId="1296395577" sldId="362"/>
            <ac:spMk id="19" creationId="{3FCFB1DE-0B7E-48CC-BA90-B2AB0889F9D6}"/>
          </ac:spMkLst>
        </pc:spChg>
        <pc:picChg chg="add mod">
          <ac:chgData name="Mike Nguyen" userId="6d8a00aa-e582-4338-9176-f36e2b6c16f4" providerId="ADAL" clId="{AEEBD202-FF87-4984-864D-141607CA487D}" dt="2023-01-20T19:38:57.711" v="5274" actId="26606"/>
          <ac:picMkLst>
            <pc:docMk/>
            <pc:sldMk cId="1296395577" sldId="362"/>
            <ac:picMk id="4" creationId="{B93BBA0B-C984-6A3E-7649-65CDAD77E2C8}"/>
          </ac:picMkLst>
        </pc:picChg>
        <pc:picChg chg="del mod">
          <ac:chgData name="Mike Nguyen" userId="6d8a00aa-e582-4338-9176-f36e2b6c16f4" providerId="ADAL" clId="{AEEBD202-FF87-4984-864D-141607CA487D}" dt="2023-01-20T19:38:54.046" v="5270" actId="478"/>
          <ac:picMkLst>
            <pc:docMk/>
            <pc:sldMk cId="1296395577" sldId="362"/>
            <ac:picMk id="5" creationId="{08D42AF6-3AA0-384E-3A47-D942C0485C69}"/>
          </ac:picMkLst>
        </pc:picChg>
      </pc:sldChg>
      <pc:sldChg chg="delSp add del setBg delDesignElem">
        <pc:chgData name="Mike Nguyen" userId="6d8a00aa-e582-4338-9176-f36e2b6c16f4" providerId="ADAL" clId="{AEEBD202-FF87-4984-864D-141607CA487D}" dt="2023-01-20T19:38:22.676" v="5226" actId="47"/>
        <pc:sldMkLst>
          <pc:docMk/>
          <pc:sldMk cId="2666068431" sldId="362"/>
        </pc:sldMkLst>
        <pc:spChg chg="del">
          <ac:chgData name="Mike Nguyen" userId="6d8a00aa-e582-4338-9176-f36e2b6c16f4" providerId="ADAL" clId="{AEEBD202-FF87-4984-864D-141607CA487D}" dt="2023-01-20T19:37:38.259" v="5185"/>
          <ac:spMkLst>
            <pc:docMk/>
            <pc:sldMk cId="2666068431" sldId="362"/>
            <ac:spMk id="10" creationId="{9B7AD9F6-8CE7-4299-8FC6-328F4DCD3FF9}"/>
          </ac:spMkLst>
        </pc:spChg>
        <pc:spChg chg="del">
          <ac:chgData name="Mike Nguyen" userId="6d8a00aa-e582-4338-9176-f36e2b6c16f4" providerId="ADAL" clId="{AEEBD202-FF87-4984-864D-141607CA487D}" dt="2023-01-20T19:37:38.259" v="5185"/>
          <ac:spMkLst>
            <pc:docMk/>
            <pc:sldMk cId="2666068431" sldId="362"/>
            <ac:spMk id="12" creationId="{F49775AF-8896-43EE-92C6-83497D6DC56F}"/>
          </ac:spMkLst>
        </pc:spChg>
      </pc:sldChg>
      <pc:sldChg chg="addSp delSp modSp add mod setBg delDesignElem">
        <pc:chgData name="Mike Nguyen" userId="6d8a00aa-e582-4338-9176-f36e2b6c16f4" providerId="ADAL" clId="{AEEBD202-FF87-4984-864D-141607CA487D}" dt="2023-01-20T19:39:06.904" v="5285" actId="26606"/>
        <pc:sldMkLst>
          <pc:docMk/>
          <pc:sldMk cId="1378320492" sldId="363"/>
        </pc:sldMkLst>
        <pc:spChg chg="mod">
          <ac:chgData name="Mike Nguyen" userId="6d8a00aa-e582-4338-9176-f36e2b6c16f4" providerId="ADAL" clId="{AEEBD202-FF87-4984-864D-141607CA487D}" dt="2023-01-20T19:39:06.904" v="5285" actId="26606"/>
          <ac:spMkLst>
            <pc:docMk/>
            <pc:sldMk cId="1378320492" sldId="363"/>
            <ac:spMk id="2" creationId="{52ED5C95-A167-7A4D-B719-0E8CA1ECD6D1}"/>
          </ac:spMkLst>
        </pc:spChg>
        <pc:spChg chg="add">
          <ac:chgData name="Mike Nguyen" userId="6d8a00aa-e582-4338-9176-f36e2b6c16f4" providerId="ADAL" clId="{AEEBD202-FF87-4984-864D-141607CA487D}" dt="2023-01-20T19:39:06.904" v="5285" actId="26606"/>
          <ac:spMkLst>
            <pc:docMk/>
            <pc:sldMk cId="1378320492" sldId="363"/>
            <ac:spMk id="9" creationId="{665DBBEF-238B-476B-96AB-8AAC3224ECEA}"/>
          </ac:spMkLst>
        </pc:spChg>
        <pc:spChg chg="add">
          <ac:chgData name="Mike Nguyen" userId="6d8a00aa-e582-4338-9176-f36e2b6c16f4" providerId="ADAL" clId="{AEEBD202-FF87-4984-864D-141607CA487D}" dt="2023-01-20T19:39:06.904" v="5285" actId="26606"/>
          <ac:spMkLst>
            <pc:docMk/>
            <pc:sldMk cId="1378320492" sldId="363"/>
            <ac:spMk id="11" creationId="{3FCFB1DE-0B7E-48CC-BA90-B2AB0889F9D6}"/>
          </ac:spMkLst>
        </pc:spChg>
        <pc:spChg chg="del">
          <ac:chgData name="Mike Nguyen" userId="6d8a00aa-e582-4338-9176-f36e2b6c16f4" providerId="ADAL" clId="{AEEBD202-FF87-4984-864D-141607CA487D}" dt="2023-01-20T19:38:25.251" v="5232"/>
          <ac:spMkLst>
            <pc:docMk/>
            <pc:sldMk cId="1378320492" sldId="363"/>
            <ac:spMk id="17" creationId="{665DBBEF-238B-476B-96AB-8AAC3224ECEA}"/>
          </ac:spMkLst>
        </pc:spChg>
        <pc:spChg chg="del">
          <ac:chgData name="Mike Nguyen" userId="6d8a00aa-e582-4338-9176-f36e2b6c16f4" providerId="ADAL" clId="{AEEBD202-FF87-4984-864D-141607CA487D}" dt="2023-01-20T19:38:25.251" v="5232"/>
          <ac:spMkLst>
            <pc:docMk/>
            <pc:sldMk cId="1378320492" sldId="363"/>
            <ac:spMk id="19" creationId="{3FCFB1DE-0B7E-48CC-BA90-B2AB0889F9D6}"/>
          </ac:spMkLst>
        </pc:spChg>
        <pc:picChg chg="add mod">
          <ac:chgData name="Mike Nguyen" userId="6d8a00aa-e582-4338-9176-f36e2b6c16f4" providerId="ADAL" clId="{AEEBD202-FF87-4984-864D-141607CA487D}" dt="2023-01-20T19:39:06.904" v="5285" actId="26606"/>
          <ac:picMkLst>
            <pc:docMk/>
            <pc:sldMk cId="1378320492" sldId="363"/>
            <ac:picMk id="4" creationId="{2F199EE1-8387-99DB-CEF9-77C8AA9308D7}"/>
          </ac:picMkLst>
        </pc:picChg>
        <pc:picChg chg="del">
          <ac:chgData name="Mike Nguyen" userId="6d8a00aa-e582-4338-9176-f36e2b6c16f4" providerId="ADAL" clId="{AEEBD202-FF87-4984-864D-141607CA487D}" dt="2023-01-20T19:39:01.620" v="5281" actId="478"/>
          <ac:picMkLst>
            <pc:docMk/>
            <pc:sldMk cId="1378320492" sldId="363"/>
            <ac:picMk id="5" creationId="{08D42AF6-3AA0-384E-3A47-D942C0485C69}"/>
          </ac:picMkLst>
        </pc:picChg>
      </pc:sldChg>
      <pc:sldChg chg="delSp add del setBg delDesignElem">
        <pc:chgData name="Mike Nguyen" userId="6d8a00aa-e582-4338-9176-f36e2b6c16f4" providerId="ADAL" clId="{AEEBD202-FF87-4984-864D-141607CA487D}" dt="2023-01-20T19:38:22.676" v="5226" actId="47"/>
        <pc:sldMkLst>
          <pc:docMk/>
          <pc:sldMk cId="3911529997" sldId="363"/>
        </pc:sldMkLst>
        <pc:spChg chg="del">
          <ac:chgData name="Mike Nguyen" userId="6d8a00aa-e582-4338-9176-f36e2b6c16f4" providerId="ADAL" clId="{AEEBD202-FF87-4984-864D-141607CA487D}" dt="2023-01-20T19:37:39.012" v="5187"/>
          <ac:spMkLst>
            <pc:docMk/>
            <pc:sldMk cId="3911529997" sldId="363"/>
            <ac:spMk id="10" creationId="{9B7AD9F6-8CE7-4299-8FC6-328F4DCD3FF9}"/>
          </ac:spMkLst>
        </pc:spChg>
        <pc:spChg chg="del">
          <ac:chgData name="Mike Nguyen" userId="6d8a00aa-e582-4338-9176-f36e2b6c16f4" providerId="ADAL" clId="{AEEBD202-FF87-4984-864D-141607CA487D}" dt="2023-01-20T19:37:39.012" v="5187"/>
          <ac:spMkLst>
            <pc:docMk/>
            <pc:sldMk cId="3911529997" sldId="363"/>
            <ac:spMk id="12" creationId="{F49775AF-8896-43EE-92C6-83497D6DC56F}"/>
          </ac:spMkLst>
        </pc:spChg>
      </pc:sldChg>
      <pc:sldChg chg="addSp delSp new del mod modNotesTx">
        <pc:chgData name="Mike Nguyen" userId="6d8a00aa-e582-4338-9176-f36e2b6c16f4" providerId="ADAL" clId="{AEEBD202-FF87-4984-864D-141607CA487D}" dt="2023-01-20T19:40:25.335" v="5291" actId="47"/>
        <pc:sldMkLst>
          <pc:docMk/>
          <pc:sldMk cId="2946452434" sldId="364"/>
        </pc:sldMkLst>
        <pc:spChg chg="del">
          <ac:chgData name="Mike Nguyen" userId="6d8a00aa-e582-4338-9176-f36e2b6c16f4" providerId="ADAL" clId="{AEEBD202-FF87-4984-864D-141607CA487D}" dt="2023-01-20T19:40:18.248" v="5288" actId="478"/>
          <ac:spMkLst>
            <pc:docMk/>
            <pc:sldMk cId="2946452434" sldId="364"/>
            <ac:spMk id="3" creationId="{105550CA-D8D9-B3EC-904D-60607F317D6A}"/>
          </ac:spMkLst>
        </pc:spChg>
        <pc:picChg chg="add del">
          <ac:chgData name="Mike Nguyen" userId="6d8a00aa-e582-4338-9176-f36e2b6c16f4" providerId="ADAL" clId="{AEEBD202-FF87-4984-864D-141607CA487D}" dt="2023-01-20T19:40:22.978" v="5290" actId="478"/>
          <ac:picMkLst>
            <pc:docMk/>
            <pc:sldMk cId="2946452434" sldId="364"/>
            <ac:picMk id="5" creationId="{F2F4CE1C-1ED1-D3F8-29BD-64ED931FFC05}"/>
          </ac:picMkLst>
        </pc:picChg>
      </pc:sldChg>
      <pc:sldChg chg="addSp delSp modSp new mod setBg">
        <pc:chgData name="Mike Nguyen" userId="6d8a00aa-e582-4338-9176-f36e2b6c16f4" providerId="ADAL" clId="{AEEBD202-FF87-4984-864D-141607CA487D}" dt="2023-01-20T19:50:37.258" v="5386" actId="26606"/>
        <pc:sldMkLst>
          <pc:docMk/>
          <pc:sldMk cId="3928762501" sldId="364"/>
        </pc:sldMkLst>
        <pc:spChg chg="mod">
          <ac:chgData name="Mike Nguyen" userId="6d8a00aa-e582-4338-9176-f36e2b6c16f4" providerId="ADAL" clId="{AEEBD202-FF87-4984-864D-141607CA487D}" dt="2023-01-20T19:50:37.258" v="5386" actId="26606"/>
          <ac:spMkLst>
            <pc:docMk/>
            <pc:sldMk cId="3928762501" sldId="364"/>
            <ac:spMk id="2" creationId="{1D140E17-4066-337B-F4B5-40A308193135}"/>
          </ac:spMkLst>
        </pc:spChg>
        <pc:spChg chg="del">
          <ac:chgData name="Mike Nguyen" userId="6d8a00aa-e582-4338-9176-f36e2b6c16f4" providerId="ADAL" clId="{AEEBD202-FF87-4984-864D-141607CA487D}" dt="2023-01-20T19:50:30.697" v="5385" actId="478"/>
          <ac:spMkLst>
            <pc:docMk/>
            <pc:sldMk cId="3928762501" sldId="364"/>
            <ac:spMk id="3" creationId="{04B420CE-B9F0-1B3B-C592-946382CD8012}"/>
          </ac:spMkLst>
        </pc:spChg>
        <pc:spChg chg="add">
          <ac:chgData name="Mike Nguyen" userId="6d8a00aa-e582-4338-9176-f36e2b6c16f4" providerId="ADAL" clId="{AEEBD202-FF87-4984-864D-141607CA487D}" dt="2023-01-20T19:50:37.258" v="5386" actId="26606"/>
          <ac:spMkLst>
            <pc:docMk/>
            <pc:sldMk cId="3928762501" sldId="364"/>
            <ac:spMk id="7" creationId="{FFD48BC7-DC40-47DE-87EE-9F4B6ECB9ABB}"/>
          </ac:spMkLst>
        </pc:spChg>
        <pc:spChg chg="add">
          <ac:chgData name="Mike Nguyen" userId="6d8a00aa-e582-4338-9176-f36e2b6c16f4" providerId="ADAL" clId="{AEEBD202-FF87-4984-864D-141607CA487D}" dt="2023-01-20T19:50:37.258" v="5386" actId="26606"/>
          <ac:spMkLst>
            <pc:docMk/>
            <pc:sldMk cId="3928762501" sldId="364"/>
            <ac:spMk id="9" creationId="{E502BBC7-2C76-46F3-BC24-5985BC13DB88}"/>
          </ac:spMkLst>
        </pc:spChg>
        <pc:spChg chg="add">
          <ac:chgData name="Mike Nguyen" userId="6d8a00aa-e582-4338-9176-f36e2b6c16f4" providerId="ADAL" clId="{AEEBD202-FF87-4984-864D-141607CA487D}" dt="2023-01-20T19:50:37.258" v="5386" actId="26606"/>
          <ac:spMkLst>
            <pc:docMk/>
            <pc:sldMk cId="3928762501" sldId="364"/>
            <ac:spMk id="11" creationId="{C7F28D52-2A5F-4D23-81AE-7CB8B591C7AF}"/>
          </ac:spMkLst>
        </pc:spChg>
        <pc:spChg chg="add">
          <ac:chgData name="Mike Nguyen" userId="6d8a00aa-e582-4338-9176-f36e2b6c16f4" providerId="ADAL" clId="{AEEBD202-FF87-4984-864D-141607CA487D}" dt="2023-01-20T19:50:37.258" v="5386" actId="26606"/>
          <ac:spMkLst>
            <pc:docMk/>
            <pc:sldMk cId="3928762501" sldId="364"/>
            <ac:spMk id="13" creationId="{3629484E-3792-4B3D-89AD-7C8A1ED0E0D4}"/>
          </ac:spMkLst>
        </pc:spChg>
      </pc:sldChg>
      <pc:sldChg chg="addSp delSp modSp new mod setBg">
        <pc:chgData name="Mike Nguyen" userId="6d8a00aa-e582-4338-9176-f36e2b6c16f4" providerId="ADAL" clId="{AEEBD202-FF87-4984-864D-141607CA487D}" dt="2023-01-20T19:51:18.693" v="5447" actId="26606"/>
        <pc:sldMkLst>
          <pc:docMk/>
          <pc:sldMk cId="2414301385" sldId="365"/>
        </pc:sldMkLst>
        <pc:spChg chg="mod">
          <ac:chgData name="Mike Nguyen" userId="6d8a00aa-e582-4338-9176-f36e2b6c16f4" providerId="ADAL" clId="{AEEBD202-FF87-4984-864D-141607CA487D}" dt="2023-01-20T19:51:18.693" v="5447" actId="26606"/>
          <ac:spMkLst>
            <pc:docMk/>
            <pc:sldMk cId="2414301385" sldId="365"/>
            <ac:spMk id="2" creationId="{93907D44-BB45-6AAA-16C7-982FF8FF76E8}"/>
          </ac:spMkLst>
        </pc:spChg>
        <pc:spChg chg="del">
          <ac:chgData name="Mike Nguyen" userId="6d8a00aa-e582-4338-9176-f36e2b6c16f4" providerId="ADAL" clId="{AEEBD202-FF87-4984-864D-141607CA487D}" dt="2023-01-20T19:51:15.608" v="5446" actId="478"/>
          <ac:spMkLst>
            <pc:docMk/>
            <pc:sldMk cId="2414301385" sldId="365"/>
            <ac:spMk id="3" creationId="{0F300EAA-4031-1E2F-BE61-5BDDF7D4AAB7}"/>
          </ac:spMkLst>
        </pc:spChg>
        <pc:spChg chg="add">
          <ac:chgData name="Mike Nguyen" userId="6d8a00aa-e582-4338-9176-f36e2b6c16f4" providerId="ADAL" clId="{AEEBD202-FF87-4984-864D-141607CA487D}" dt="2023-01-20T19:51:18.693" v="5447" actId="26606"/>
          <ac:spMkLst>
            <pc:docMk/>
            <pc:sldMk cId="2414301385" sldId="365"/>
            <ac:spMk id="7" creationId="{FFD48BC7-DC40-47DE-87EE-9F4B6ECB9ABB}"/>
          </ac:spMkLst>
        </pc:spChg>
        <pc:spChg chg="add">
          <ac:chgData name="Mike Nguyen" userId="6d8a00aa-e582-4338-9176-f36e2b6c16f4" providerId="ADAL" clId="{AEEBD202-FF87-4984-864D-141607CA487D}" dt="2023-01-20T19:51:18.693" v="5447" actId="26606"/>
          <ac:spMkLst>
            <pc:docMk/>
            <pc:sldMk cId="2414301385" sldId="365"/>
            <ac:spMk id="9" creationId="{E502BBC7-2C76-46F3-BC24-5985BC13DB88}"/>
          </ac:spMkLst>
        </pc:spChg>
        <pc:spChg chg="add">
          <ac:chgData name="Mike Nguyen" userId="6d8a00aa-e582-4338-9176-f36e2b6c16f4" providerId="ADAL" clId="{AEEBD202-FF87-4984-864D-141607CA487D}" dt="2023-01-20T19:51:18.693" v="5447" actId="26606"/>
          <ac:spMkLst>
            <pc:docMk/>
            <pc:sldMk cId="2414301385" sldId="365"/>
            <ac:spMk id="11" creationId="{C7F28D52-2A5F-4D23-81AE-7CB8B591C7AF}"/>
          </ac:spMkLst>
        </pc:spChg>
        <pc:spChg chg="add">
          <ac:chgData name="Mike Nguyen" userId="6d8a00aa-e582-4338-9176-f36e2b6c16f4" providerId="ADAL" clId="{AEEBD202-FF87-4984-864D-141607CA487D}" dt="2023-01-20T19:51:18.693" v="5447" actId="26606"/>
          <ac:spMkLst>
            <pc:docMk/>
            <pc:sldMk cId="2414301385" sldId="365"/>
            <ac:spMk id="13" creationId="{3629484E-3792-4B3D-89AD-7C8A1ED0E0D4}"/>
          </ac:spMkLst>
        </pc:spChg>
      </pc:sldChg>
      <pc:sldChg chg="addSp delSp modSp new mod setBg">
        <pc:chgData name="Mike Nguyen" userId="6d8a00aa-e582-4338-9176-f36e2b6c16f4" providerId="ADAL" clId="{AEEBD202-FF87-4984-864D-141607CA487D}" dt="2023-01-20T20:11:41.111" v="5989" actId="122"/>
        <pc:sldMkLst>
          <pc:docMk/>
          <pc:sldMk cId="3709703652" sldId="366"/>
        </pc:sldMkLst>
        <pc:spChg chg="mod">
          <ac:chgData name="Mike Nguyen" userId="6d8a00aa-e582-4338-9176-f36e2b6c16f4" providerId="ADAL" clId="{AEEBD202-FF87-4984-864D-141607CA487D}" dt="2023-01-20T20:10:54.689" v="5976" actId="26606"/>
          <ac:spMkLst>
            <pc:docMk/>
            <pc:sldMk cId="3709703652" sldId="366"/>
            <ac:spMk id="2" creationId="{70B126E9-FEF2-218B-F9BD-A07F8071C566}"/>
          </ac:spMkLst>
        </pc:spChg>
        <pc:spChg chg="del">
          <ac:chgData name="Mike Nguyen" userId="6d8a00aa-e582-4338-9176-f36e2b6c16f4" providerId="ADAL" clId="{AEEBD202-FF87-4984-864D-141607CA487D}" dt="2023-01-20T20:10:50.418" v="5974" actId="478"/>
          <ac:spMkLst>
            <pc:docMk/>
            <pc:sldMk cId="3709703652" sldId="366"/>
            <ac:spMk id="3" creationId="{65328FF0-C979-1EDE-4DEC-F7E908DA11F6}"/>
          </ac:spMkLst>
        </pc:spChg>
        <pc:spChg chg="add">
          <ac:chgData name="Mike Nguyen" userId="6d8a00aa-e582-4338-9176-f36e2b6c16f4" providerId="ADAL" clId="{AEEBD202-FF87-4984-864D-141607CA487D}" dt="2023-01-20T20:10:54.689" v="5976" actId="26606"/>
          <ac:spMkLst>
            <pc:docMk/>
            <pc:sldMk cId="3709703652" sldId="366"/>
            <ac:spMk id="9" creationId="{C1A1C5D3-C053-4EE9-BE1A-419B6E27CCAE}"/>
          </ac:spMkLst>
        </pc:spChg>
        <pc:spChg chg="add">
          <ac:chgData name="Mike Nguyen" userId="6d8a00aa-e582-4338-9176-f36e2b6c16f4" providerId="ADAL" clId="{AEEBD202-FF87-4984-864D-141607CA487D}" dt="2023-01-20T20:10:54.689" v="5976" actId="26606"/>
          <ac:spMkLst>
            <pc:docMk/>
            <pc:sldMk cId="3709703652" sldId="366"/>
            <ac:spMk id="11" creationId="{A3473CF9-37EB-43E7-89EF-D2D1C53D1DAC}"/>
          </ac:spMkLst>
        </pc:spChg>
        <pc:spChg chg="add">
          <ac:chgData name="Mike Nguyen" userId="6d8a00aa-e582-4338-9176-f36e2b6c16f4" providerId="ADAL" clId="{AEEBD202-FF87-4984-864D-141607CA487D}" dt="2023-01-20T20:10:54.689" v="5976" actId="26606"/>
          <ac:spMkLst>
            <pc:docMk/>
            <pc:sldMk cId="3709703652" sldId="366"/>
            <ac:spMk id="13" creationId="{586B4EF9-43BA-4655-A6FF-1D8E21574C95}"/>
          </ac:spMkLst>
        </pc:spChg>
        <pc:graphicFrameChg chg="add mod modGraphic">
          <ac:chgData name="Mike Nguyen" userId="6d8a00aa-e582-4338-9176-f36e2b6c16f4" providerId="ADAL" clId="{AEEBD202-FF87-4984-864D-141607CA487D}" dt="2023-01-20T20:11:41.111" v="5989" actId="122"/>
          <ac:graphicFrameMkLst>
            <pc:docMk/>
            <pc:sldMk cId="3709703652" sldId="366"/>
            <ac:graphicFrameMk id="4" creationId="{EC6092DE-5F68-1D90-AB46-26CF4FA19DD9}"/>
          </ac:graphicFrameMkLst>
        </pc:graphicFrameChg>
      </pc:sldChg>
    </pc:docChg>
  </pc:docChgLst>
  <pc:docChgLst>
    <pc:chgData name="Ameri, Mina" userId="d3a35ed9-1d67-407d-98f7-a72151a708c8" providerId="ADAL" clId="{2B374B46-B1C7-AD48-ABE7-F58C24C85643}"/>
    <pc:docChg chg="undo modSld sldOrd">
      <pc:chgData name="Ameri, Mina" userId="d3a35ed9-1d67-407d-98f7-a72151a708c8" providerId="ADAL" clId="{2B374B46-B1C7-AD48-ABE7-F58C24C85643}" dt="2022-10-31T19:04:55.339" v="20" actId="208"/>
      <pc:docMkLst>
        <pc:docMk/>
      </pc:docMkLst>
      <pc:sldChg chg="addSp modSp modAnim">
        <pc:chgData name="Ameri, Mina" userId="d3a35ed9-1d67-407d-98f7-a72151a708c8" providerId="ADAL" clId="{2B374B46-B1C7-AD48-ABE7-F58C24C85643}" dt="2022-10-31T18:40:50.334" v="4"/>
        <pc:sldMkLst>
          <pc:docMk/>
          <pc:sldMk cId="1080535797" sldId="261"/>
        </pc:sldMkLst>
        <pc:cxnChg chg="add mod">
          <ac:chgData name="Ameri, Mina" userId="d3a35ed9-1d67-407d-98f7-a72151a708c8" providerId="ADAL" clId="{2B374B46-B1C7-AD48-ABE7-F58C24C85643}" dt="2022-10-31T18:35:40.667" v="3" actId="14100"/>
          <ac:cxnSpMkLst>
            <pc:docMk/>
            <pc:sldMk cId="1080535797" sldId="261"/>
            <ac:cxnSpMk id="18" creationId="{19A74EB9-108A-5B4E-8217-367C7D96EBB8}"/>
          </ac:cxnSpMkLst>
        </pc:cxnChg>
      </pc:sldChg>
      <pc:sldChg chg="modSp">
        <pc:chgData name="Ameri, Mina" userId="d3a35ed9-1d67-407d-98f7-a72151a708c8" providerId="ADAL" clId="{2B374B46-B1C7-AD48-ABE7-F58C24C85643}" dt="2022-10-31T19:04:09.003" v="11" actId="208"/>
        <pc:sldMkLst>
          <pc:docMk/>
          <pc:sldMk cId="335209835" sldId="262"/>
        </pc:sldMkLst>
        <pc:spChg chg="mod">
          <ac:chgData name="Ameri, Mina" userId="d3a35ed9-1d67-407d-98f7-a72151a708c8" providerId="ADAL" clId="{2B374B46-B1C7-AD48-ABE7-F58C24C85643}" dt="2022-10-31T19:03:18.661" v="9" actId="208"/>
          <ac:spMkLst>
            <pc:docMk/>
            <pc:sldMk cId="335209835" sldId="262"/>
            <ac:spMk id="11" creationId="{15659F92-F968-6288-912A-21C6EE07892D}"/>
          </ac:spMkLst>
        </pc:spChg>
        <pc:spChg chg="mod">
          <ac:chgData name="Ameri, Mina" userId="d3a35ed9-1d67-407d-98f7-a72151a708c8" providerId="ADAL" clId="{2B374B46-B1C7-AD48-ABE7-F58C24C85643}" dt="2022-10-31T19:04:09.003" v="11" actId="208"/>
          <ac:spMkLst>
            <pc:docMk/>
            <pc:sldMk cId="335209835" sldId="262"/>
            <ac:spMk id="12" creationId="{97AB4E66-0E0E-7785-9CB8-2F93F655E976}"/>
          </ac:spMkLst>
        </pc:spChg>
      </pc:sldChg>
      <pc:sldChg chg="modSp">
        <pc:chgData name="Ameri, Mina" userId="d3a35ed9-1d67-407d-98f7-a72151a708c8" providerId="ADAL" clId="{2B374B46-B1C7-AD48-ABE7-F58C24C85643}" dt="2022-10-31T19:04:41.947" v="17" actId="208"/>
        <pc:sldMkLst>
          <pc:docMk/>
          <pc:sldMk cId="1612016652" sldId="263"/>
        </pc:sldMkLst>
        <pc:spChg chg="mod">
          <ac:chgData name="Ameri, Mina" userId="d3a35ed9-1d67-407d-98f7-a72151a708c8" providerId="ADAL" clId="{2B374B46-B1C7-AD48-ABE7-F58C24C85643}" dt="2022-10-31T19:04:41.947" v="17" actId="208"/>
          <ac:spMkLst>
            <pc:docMk/>
            <pc:sldMk cId="1612016652" sldId="263"/>
            <ac:spMk id="7" creationId="{A6027C09-9FC6-31D5-A1A8-F582F1882741}"/>
          </ac:spMkLst>
        </pc:spChg>
        <pc:spChg chg="mod">
          <ac:chgData name="Ameri, Mina" userId="d3a35ed9-1d67-407d-98f7-a72151a708c8" providerId="ADAL" clId="{2B374B46-B1C7-AD48-ABE7-F58C24C85643}" dt="2022-10-31T19:04:37.401" v="15" actId="208"/>
          <ac:spMkLst>
            <pc:docMk/>
            <pc:sldMk cId="1612016652" sldId="263"/>
            <ac:spMk id="8" creationId="{9E6E0A5D-7D0F-AB92-C98B-6E38EFB63018}"/>
          </ac:spMkLst>
        </pc:spChg>
      </pc:sldChg>
      <pc:sldChg chg="modSp">
        <pc:chgData name="Ameri, Mina" userId="d3a35ed9-1d67-407d-98f7-a72151a708c8" providerId="ADAL" clId="{2B374B46-B1C7-AD48-ABE7-F58C24C85643}" dt="2022-10-31T19:04:47.262" v="18" actId="208"/>
        <pc:sldMkLst>
          <pc:docMk/>
          <pc:sldMk cId="3816557986" sldId="264"/>
        </pc:sldMkLst>
        <pc:spChg chg="mod">
          <ac:chgData name="Ameri, Mina" userId="d3a35ed9-1d67-407d-98f7-a72151a708c8" providerId="ADAL" clId="{2B374B46-B1C7-AD48-ABE7-F58C24C85643}" dt="2022-10-31T19:04:47.262" v="18" actId="208"/>
          <ac:spMkLst>
            <pc:docMk/>
            <pc:sldMk cId="3816557986" sldId="264"/>
            <ac:spMk id="7" creationId="{61383BCC-11D6-80A8-091D-A922FEAC3944}"/>
          </ac:spMkLst>
        </pc:spChg>
        <pc:spChg chg="mod">
          <ac:chgData name="Ameri, Mina" userId="d3a35ed9-1d67-407d-98f7-a72151a708c8" providerId="ADAL" clId="{2B374B46-B1C7-AD48-ABE7-F58C24C85643}" dt="2022-10-31T19:04:23.534" v="12" actId="208"/>
          <ac:spMkLst>
            <pc:docMk/>
            <pc:sldMk cId="3816557986" sldId="264"/>
            <ac:spMk id="8" creationId="{5F05B53D-5A75-8253-D993-2AFE16A153EA}"/>
          </ac:spMkLst>
        </pc:spChg>
      </pc:sldChg>
      <pc:sldChg chg="modSp">
        <pc:chgData name="Ameri, Mina" userId="d3a35ed9-1d67-407d-98f7-a72151a708c8" providerId="ADAL" clId="{2B374B46-B1C7-AD48-ABE7-F58C24C85643}" dt="2022-10-31T19:04:51.048" v="19" actId="208"/>
        <pc:sldMkLst>
          <pc:docMk/>
          <pc:sldMk cId="463646667" sldId="265"/>
        </pc:sldMkLst>
        <pc:spChg chg="mod">
          <ac:chgData name="Ameri, Mina" userId="d3a35ed9-1d67-407d-98f7-a72151a708c8" providerId="ADAL" clId="{2B374B46-B1C7-AD48-ABE7-F58C24C85643}" dt="2022-10-31T19:04:51.048" v="19" actId="208"/>
          <ac:spMkLst>
            <pc:docMk/>
            <pc:sldMk cId="463646667" sldId="265"/>
            <ac:spMk id="7" creationId="{2C85E3DA-DE65-2BDA-CB9F-67A2CC81B1CE}"/>
          </ac:spMkLst>
        </pc:spChg>
        <pc:spChg chg="mod">
          <ac:chgData name="Ameri, Mina" userId="d3a35ed9-1d67-407d-98f7-a72151a708c8" providerId="ADAL" clId="{2B374B46-B1C7-AD48-ABE7-F58C24C85643}" dt="2022-10-31T19:04:27.866" v="13" actId="208"/>
          <ac:spMkLst>
            <pc:docMk/>
            <pc:sldMk cId="463646667" sldId="265"/>
            <ac:spMk id="8" creationId="{10046F18-15A7-AA20-7336-7C319F600A85}"/>
          </ac:spMkLst>
        </pc:spChg>
      </pc:sldChg>
      <pc:sldChg chg="modSp">
        <pc:chgData name="Ameri, Mina" userId="d3a35ed9-1d67-407d-98f7-a72151a708c8" providerId="ADAL" clId="{2B374B46-B1C7-AD48-ABE7-F58C24C85643}" dt="2022-10-31T19:04:55.339" v="20" actId="208"/>
        <pc:sldMkLst>
          <pc:docMk/>
          <pc:sldMk cId="232086696" sldId="266"/>
        </pc:sldMkLst>
        <pc:spChg chg="mod">
          <ac:chgData name="Ameri, Mina" userId="d3a35ed9-1d67-407d-98f7-a72151a708c8" providerId="ADAL" clId="{2B374B46-B1C7-AD48-ABE7-F58C24C85643}" dt="2022-10-31T19:04:55.339" v="20" actId="208"/>
          <ac:spMkLst>
            <pc:docMk/>
            <pc:sldMk cId="232086696" sldId="266"/>
            <ac:spMk id="7" creationId="{309FD0D0-CB74-C0CC-F176-D3329626C4B1}"/>
          </ac:spMkLst>
        </pc:spChg>
        <pc:spChg chg="mod">
          <ac:chgData name="Ameri, Mina" userId="d3a35ed9-1d67-407d-98f7-a72151a708c8" providerId="ADAL" clId="{2B374B46-B1C7-AD48-ABE7-F58C24C85643}" dt="2022-10-31T19:04:32" v="14" actId="208"/>
          <ac:spMkLst>
            <pc:docMk/>
            <pc:sldMk cId="232086696" sldId="266"/>
            <ac:spMk id="8" creationId="{77464B9D-7B5B-75C5-58DC-5D1167E5C7DB}"/>
          </ac:spMkLst>
        </pc:spChg>
      </pc:sldChg>
      <pc:sldChg chg="ord">
        <pc:chgData name="Ameri, Mina" userId="d3a35ed9-1d67-407d-98f7-a72151a708c8" providerId="ADAL" clId="{2B374B46-B1C7-AD48-ABE7-F58C24C85643}" dt="2022-10-31T18:47:17.269" v="5"/>
        <pc:sldMkLst>
          <pc:docMk/>
          <pc:sldMk cId="2246525057" sldId="268"/>
        </pc:sldMkLst>
      </pc:sldChg>
    </pc:docChg>
  </pc:docChgLst>
  <pc:docChgLst>
    <pc:chgData name="Mike Nguyen" userId="6d8a00aa-e582-4338-9176-f36e2b6c16f4" providerId="ADAL" clId="{1BAED0EE-24AD-4AB8-AECD-6C1B121C3E3C}"/>
    <pc:docChg chg="custSel addSld delSld modSld sldOrd addSection modSection">
      <pc:chgData name="Mike Nguyen" userId="6d8a00aa-e582-4338-9176-f36e2b6c16f4" providerId="ADAL" clId="{1BAED0EE-24AD-4AB8-AECD-6C1B121C3E3C}" dt="2023-06-09T13:33:06.668" v="298"/>
      <pc:docMkLst>
        <pc:docMk/>
      </pc:docMkLst>
      <pc:sldChg chg="mod modShow">
        <pc:chgData name="Mike Nguyen" userId="6d8a00aa-e582-4338-9176-f36e2b6c16f4" providerId="ADAL" clId="{1BAED0EE-24AD-4AB8-AECD-6C1B121C3E3C}" dt="2023-06-05T06:02:50.903" v="2" actId="729"/>
        <pc:sldMkLst>
          <pc:docMk/>
          <pc:sldMk cId="2703331607" sldId="271"/>
        </pc:sldMkLst>
      </pc:sldChg>
      <pc:sldChg chg="mod modShow">
        <pc:chgData name="Mike Nguyen" userId="6d8a00aa-e582-4338-9176-f36e2b6c16f4" providerId="ADAL" clId="{1BAED0EE-24AD-4AB8-AECD-6C1B121C3E3C}" dt="2023-06-05T06:02:50.903" v="2" actId="729"/>
        <pc:sldMkLst>
          <pc:docMk/>
          <pc:sldMk cId="486577842" sldId="274"/>
        </pc:sldMkLst>
      </pc:sldChg>
      <pc:sldChg chg="modSp">
        <pc:chgData name="Mike Nguyen" userId="6d8a00aa-e582-4338-9176-f36e2b6c16f4" providerId="ADAL" clId="{1BAED0EE-24AD-4AB8-AECD-6C1B121C3E3C}" dt="2023-06-09T13:22:22.850" v="186" actId="20577"/>
        <pc:sldMkLst>
          <pc:docMk/>
          <pc:sldMk cId="370388055" sldId="282"/>
        </pc:sldMkLst>
        <pc:spChg chg="mod">
          <ac:chgData name="Mike Nguyen" userId="6d8a00aa-e582-4338-9176-f36e2b6c16f4" providerId="ADAL" clId="{1BAED0EE-24AD-4AB8-AECD-6C1B121C3E3C}" dt="2023-06-09T13:22:22.850" v="186" actId="20577"/>
          <ac:spMkLst>
            <pc:docMk/>
            <pc:sldMk cId="370388055" sldId="282"/>
            <ac:spMk id="3" creationId="{F8EFCBB2-4F60-E694-BC77-08FEFB32C116}"/>
          </ac:spMkLst>
        </pc:spChg>
      </pc:sldChg>
      <pc:sldChg chg="modNotesTx">
        <pc:chgData name="Mike Nguyen" userId="6d8a00aa-e582-4338-9176-f36e2b6c16f4" providerId="ADAL" clId="{1BAED0EE-24AD-4AB8-AECD-6C1B121C3E3C}" dt="2023-06-09T13:17:24.500" v="184" actId="20577"/>
        <pc:sldMkLst>
          <pc:docMk/>
          <pc:sldMk cId="2951020259" sldId="283"/>
        </pc:sldMkLst>
      </pc:sldChg>
      <pc:sldChg chg="addSp modSp mod modAnim">
        <pc:chgData name="Mike Nguyen" userId="6d8a00aa-e582-4338-9176-f36e2b6c16f4" providerId="ADAL" clId="{1BAED0EE-24AD-4AB8-AECD-6C1B121C3E3C}" dt="2023-06-09T13:24:49.422" v="284"/>
        <pc:sldMkLst>
          <pc:docMk/>
          <pc:sldMk cId="2617085986" sldId="287"/>
        </pc:sldMkLst>
        <pc:spChg chg="mod">
          <ac:chgData name="Mike Nguyen" userId="6d8a00aa-e582-4338-9176-f36e2b6c16f4" providerId="ADAL" clId="{1BAED0EE-24AD-4AB8-AECD-6C1B121C3E3C}" dt="2023-06-09T13:24:28.762" v="278" actId="1076"/>
          <ac:spMkLst>
            <pc:docMk/>
            <pc:sldMk cId="2617085986" sldId="287"/>
            <ac:spMk id="2" creationId="{4EA31F9A-C3F2-9A02-5C97-A83C628AEE4D}"/>
          </ac:spMkLst>
        </pc:spChg>
        <pc:spChg chg="mod">
          <ac:chgData name="Mike Nguyen" userId="6d8a00aa-e582-4338-9176-f36e2b6c16f4" providerId="ADAL" clId="{1BAED0EE-24AD-4AB8-AECD-6C1B121C3E3C}" dt="2023-06-09T13:24:32.468" v="279" actId="14100"/>
          <ac:spMkLst>
            <pc:docMk/>
            <pc:sldMk cId="2617085986" sldId="287"/>
            <ac:spMk id="3" creationId="{7865FD4D-6211-EB64-D1B3-539014EDF6DF}"/>
          </ac:spMkLst>
        </pc:spChg>
        <pc:spChg chg="mod">
          <ac:chgData name="Mike Nguyen" userId="6d8a00aa-e582-4338-9176-f36e2b6c16f4" providerId="ADAL" clId="{1BAED0EE-24AD-4AB8-AECD-6C1B121C3E3C}" dt="2023-06-09T13:23:37.544" v="187" actId="14100"/>
          <ac:spMkLst>
            <pc:docMk/>
            <pc:sldMk cId="2617085986" sldId="287"/>
            <ac:spMk id="4" creationId="{8708198D-FD48-0165-0301-7CE634FD54E7}"/>
          </ac:spMkLst>
        </pc:spChg>
        <pc:spChg chg="add mod">
          <ac:chgData name="Mike Nguyen" userId="6d8a00aa-e582-4338-9176-f36e2b6c16f4" providerId="ADAL" clId="{1BAED0EE-24AD-4AB8-AECD-6C1B121C3E3C}" dt="2023-06-09T13:24:42.593" v="282" actId="14100"/>
          <ac:spMkLst>
            <pc:docMk/>
            <pc:sldMk cId="2617085986" sldId="287"/>
            <ac:spMk id="8" creationId="{47F3637A-8308-1218-AA57-A2AE869D7E5A}"/>
          </ac:spMkLst>
        </pc:spChg>
      </pc:sldChg>
      <pc:sldChg chg="ord">
        <pc:chgData name="Mike Nguyen" userId="6d8a00aa-e582-4338-9176-f36e2b6c16f4" providerId="ADAL" clId="{1BAED0EE-24AD-4AB8-AECD-6C1B121C3E3C}" dt="2023-06-05T06:03:19.959" v="12"/>
        <pc:sldMkLst>
          <pc:docMk/>
          <pc:sldMk cId="1683076914" sldId="288"/>
        </pc:sldMkLst>
      </pc:sldChg>
      <pc:sldChg chg="mod ord modShow">
        <pc:chgData name="Mike Nguyen" userId="6d8a00aa-e582-4338-9176-f36e2b6c16f4" providerId="ADAL" clId="{1BAED0EE-24AD-4AB8-AECD-6C1B121C3E3C}" dt="2023-06-05T06:02:58.943" v="6" actId="20578"/>
        <pc:sldMkLst>
          <pc:docMk/>
          <pc:sldMk cId="2997511508" sldId="290"/>
        </pc:sldMkLst>
      </pc:sldChg>
      <pc:sldChg chg="modSp">
        <pc:chgData name="Mike Nguyen" userId="6d8a00aa-e582-4338-9176-f36e2b6c16f4" providerId="ADAL" clId="{1BAED0EE-24AD-4AB8-AECD-6C1B121C3E3C}" dt="2023-06-09T13:29:31.096" v="295" actId="20577"/>
        <pc:sldMkLst>
          <pc:docMk/>
          <pc:sldMk cId="3832585436" sldId="315"/>
        </pc:sldMkLst>
        <pc:spChg chg="mod">
          <ac:chgData name="Mike Nguyen" userId="6d8a00aa-e582-4338-9176-f36e2b6c16f4" providerId="ADAL" clId="{1BAED0EE-24AD-4AB8-AECD-6C1B121C3E3C}" dt="2023-06-09T13:29:31.096" v="295" actId="20577"/>
          <ac:spMkLst>
            <pc:docMk/>
            <pc:sldMk cId="3832585436" sldId="315"/>
            <ac:spMk id="3" creationId="{DB6AF7D5-C4E9-3E9E-321F-D49290F3687E}"/>
          </ac:spMkLst>
        </pc:spChg>
      </pc:sldChg>
      <pc:sldChg chg="modSp mod modNotesTx">
        <pc:chgData name="Mike Nguyen" userId="6d8a00aa-e582-4338-9176-f36e2b6c16f4" providerId="ADAL" clId="{1BAED0EE-24AD-4AB8-AECD-6C1B121C3E3C}" dt="2023-06-05T06:03:39.837" v="19"/>
        <pc:sldMkLst>
          <pc:docMk/>
          <pc:sldMk cId="1392089547" sldId="320"/>
        </pc:sldMkLst>
        <pc:spChg chg="mod">
          <ac:chgData name="Mike Nguyen" userId="6d8a00aa-e582-4338-9176-f36e2b6c16f4" providerId="ADAL" clId="{1BAED0EE-24AD-4AB8-AECD-6C1B121C3E3C}" dt="2023-06-05T06:03:37.472" v="14" actId="27636"/>
          <ac:spMkLst>
            <pc:docMk/>
            <pc:sldMk cId="1392089547" sldId="320"/>
            <ac:spMk id="3" creationId="{45B1E3FB-7347-7541-C4EA-97D5F81D5E67}"/>
          </ac:spMkLst>
        </pc:spChg>
      </pc:sldChg>
      <pc:sldChg chg="addSp delSp modSp mod modAnim">
        <pc:chgData name="Mike Nguyen" userId="6d8a00aa-e582-4338-9176-f36e2b6c16f4" providerId="ADAL" clId="{1BAED0EE-24AD-4AB8-AECD-6C1B121C3E3C}" dt="2023-06-09T13:15:19.267" v="182" actId="1076"/>
        <pc:sldMkLst>
          <pc:docMk/>
          <pc:sldMk cId="1169612887" sldId="327"/>
        </pc:sldMkLst>
        <pc:spChg chg="add mod">
          <ac:chgData name="Mike Nguyen" userId="6d8a00aa-e582-4338-9176-f36e2b6c16f4" providerId="ADAL" clId="{1BAED0EE-24AD-4AB8-AECD-6C1B121C3E3C}" dt="2023-06-09T13:13:46.523" v="164" actId="164"/>
          <ac:spMkLst>
            <pc:docMk/>
            <pc:sldMk cId="1169612887" sldId="327"/>
            <ac:spMk id="4" creationId="{AA8863E5-A3A9-203F-CF82-0A7A955FA353}"/>
          </ac:spMkLst>
        </pc:spChg>
        <pc:spChg chg="add mod">
          <ac:chgData name="Mike Nguyen" userId="6d8a00aa-e582-4338-9176-f36e2b6c16f4" providerId="ADAL" clId="{1BAED0EE-24AD-4AB8-AECD-6C1B121C3E3C}" dt="2023-06-09T13:13:50.699" v="165" actId="164"/>
          <ac:spMkLst>
            <pc:docMk/>
            <pc:sldMk cId="1169612887" sldId="327"/>
            <ac:spMk id="6" creationId="{8A529A57-09A4-7581-C534-1A1AE4DE2C4D}"/>
          </ac:spMkLst>
        </pc:spChg>
        <pc:spChg chg="add mod">
          <ac:chgData name="Mike Nguyen" userId="6d8a00aa-e582-4338-9176-f36e2b6c16f4" providerId="ADAL" clId="{1BAED0EE-24AD-4AB8-AECD-6C1B121C3E3C}" dt="2023-06-09T13:13:55.738" v="166" actId="164"/>
          <ac:spMkLst>
            <pc:docMk/>
            <pc:sldMk cId="1169612887" sldId="327"/>
            <ac:spMk id="8" creationId="{D92DDB1F-FF9B-BB47-9961-B7BE15FA29B9}"/>
          </ac:spMkLst>
        </pc:spChg>
        <pc:spChg chg="add del mod">
          <ac:chgData name="Mike Nguyen" userId="6d8a00aa-e582-4338-9176-f36e2b6c16f4" providerId="ADAL" clId="{1BAED0EE-24AD-4AB8-AECD-6C1B121C3E3C}" dt="2023-06-09T13:14:57.240" v="177" actId="478"/>
          <ac:spMkLst>
            <pc:docMk/>
            <pc:sldMk cId="1169612887" sldId="327"/>
            <ac:spMk id="15" creationId="{E49D1ABA-DD3D-8E46-6DFC-55FA2C6350C0}"/>
          </ac:spMkLst>
        </pc:spChg>
        <pc:grpChg chg="add mod">
          <ac:chgData name="Mike Nguyen" userId="6d8a00aa-e582-4338-9176-f36e2b6c16f4" providerId="ADAL" clId="{1BAED0EE-24AD-4AB8-AECD-6C1B121C3E3C}" dt="2023-06-09T13:13:46.523" v="164" actId="164"/>
          <ac:grpSpMkLst>
            <pc:docMk/>
            <pc:sldMk cId="1169612887" sldId="327"/>
            <ac:grpSpMk id="10" creationId="{DB22B093-C972-C114-C213-F34F468899A4}"/>
          </ac:grpSpMkLst>
        </pc:grpChg>
        <pc:grpChg chg="add mod">
          <ac:chgData name="Mike Nguyen" userId="6d8a00aa-e582-4338-9176-f36e2b6c16f4" providerId="ADAL" clId="{1BAED0EE-24AD-4AB8-AECD-6C1B121C3E3C}" dt="2023-06-09T13:13:50.699" v="165" actId="164"/>
          <ac:grpSpMkLst>
            <pc:docMk/>
            <pc:sldMk cId="1169612887" sldId="327"/>
            <ac:grpSpMk id="11" creationId="{3970077E-AB86-D944-E099-687436895A88}"/>
          </ac:grpSpMkLst>
        </pc:grpChg>
        <pc:grpChg chg="add mod">
          <ac:chgData name="Mike Nguyen" userId="6d8a00aa-e582-4338-9176-f36e2b6c16f4" providerId="ADAL" clId="{1BAED0EE-24AD-4AB8-AECD-6C1B121C3E3C}" dt="2023-06-09T13:13:55.738" v="166" actId="164"/>
          <ac:grpSpMkLst>
            <pc:docMk/>
            <pc:sldMk cId="1169612887" sldId="327"/>
            <ac:grpSpMk id="12" creationId="{7775EA34-56E3-A3FB-6C09-9A1E7E746B08}"/>
          </ac:grpSpMkLst>
        </pc:grpChg>
        <pc:picChg chg="mod">
          <ac:chgData name="Mike Nguyen" userId="6d8a00aa-e582-4338-9176-f36e2b6c16f4" providerId="ADAL" clId="{1BAED0EE-24AD-4AB8-AECD-6C1B121C3E3C}" dt="2023-06-09T13:13:50.699" v="165" actId="164"/>
          <ac:picMkLst>
            <pc:docMk/>
            <pc:sldMk cId="1169612887" sldId="327"/>
            <ac:picMk id="5" creationId="{9616C263-B4DA-3874-3304-59840DDA44CD}"/>
          </ac:picMkLst>
        </pc:picChg>
        <pc:picChg chg="mod">
          <ac:chgData name="Mike Nguyen" userId="6d8a00aa-e582-4338-9176-f36e2b6c16f4" providerId="ADAL" clId="{1BAED0EE-24AD-4AB8-AECD-6C1B121C3E3C}" dt="2023-06-09T13:13:55.738" v="166" actId="164"/>
          <ac:picMkLst>
            <pc:docMk/>
            <pc:sldMk cId="1169612887" sldId="327"/>
            <ac:picMk id="7" creationId="{D40AF9AF-ADA7-A064-474E-A5A4A1C5B241}"/>
          </ac:picMkLst>
        </pc:picChg>
        <pc:picChg chg="mod">
          <ac:chgData name="Mike Nguyen" userId="6d8a00aa-e582-4338-9176-f36e2b6c16f4" providerId="ADAL" clId="{1BAED0EE-24AD-4AB8-AECD-6C1B121C3E3C}" dt="2023-06-09T13:13:46.523" v="164" actId="164"/>
          <ac:picMkLst>
            <pc:docMk/>
            <pc:sldMk cId="1169612887" sldId="327"/>
            <ac:picMk id="9" creationId="{FCB2928D-8820-93E4-1187-F8C950078AEA}"/>
          </ac:picMkLst>
        </pc:picChg>
        <pc:picChg chg="add del mod">
          <ac:chgData name="Mike Nguyen" userId="6d8a00aa-e582-4338-9176-f36e2b6c16f4" providerId="ADAL" clId="{1BAED0EE-24AD-4AB8-AECD-6C1B121C3E3C}" dt="2023-06-09T13:14:57.240" v="177" actId="478"/>
          <ac:picMkLst>
            <pc:docMk/>
            <pc:sldMk cId="1169612887" sldId="327"/>
            <ac:picMk id="14" creationId="{8A2CDFAD-B6D3-9DAA-7403-B292F5261F79}"/>
          </ac:picMkLst>
        </pc:picChg>
        <pc:picChg chg="add mod">
          <ac:chgData name="Mike Nguyen" userId="6d8a00aa-e582-4338-9176-f36e2b6c16f4" providerId="ADAL" clId="{1BAED0EE-24AD-4AB8-AECD-6C1B121C3E3C}" dt="2023-06-09T13:15:19.267" v="182" actId="1076"/>
          <ac:picMkLst>
            <pc:docMk/>
            <pc:sldMk cId="1169612887" sldId="327"/>
            <ac:picMk id="17" creationId="{A96B8C47-3953-6926-E058-3FD277DD952A}"/>
          </ac:picMkLst>
        </pc:picChg>
      </pc:sldChg>
      <pc:sldChg chg="modSp mod modNotesTx">
        <pc:chgData name="Mike Nguyen" userId="6d8a00aa-e582-4338-9176-f36e2b6c16f4" providerId="ADAL" clId="{1BAED0EE-24AD-4AB8-AECD-6C1B121C3E3C}" dt="2023-06-09T13:11:45.204" v="90" actId="20577"/>
        <pc:sldMkLst>
          <pc:docMk/>
          <pc:sldMk cId="607167930" sldId="328"/>
        </pc:sldMkLst>
        <pc:spChg chg="mod">
          <ac:chgData name="Mike Nguyen" userId="6d8a00aa-e582-4338-9176-f36e2b6c16f4" providerId="ADAL" clId="{1BAED0EE-24AD-4AB8-AECD-6C1B121C3E3C}" dt="2023-06-09T13:11:45.204" v="90" actId="20577"/>
          <ac:spMkLst>
            <pc:docMk/>
            <pc:sldMk cId="607167930" sldId="328"/>
            <ac:spMk id="2" creationId="{C433C1B2-02F6-9953-CCAA-8F1726F49E1F}"/>
          </ac:spMkLst>
        </pc:spChg>
      </pc:sldChg>
      <pc:sldChg chg="del">
        <pc:chgData name="Mike Nguyen" userId="6d8a00aa-e582-4338-9176-f36e2b6c16f4" providerId="ADAL" clId="{1BAED0EE-24AD-4AB8-AECD-6C1B121C3E3C}" dt="2023-06-09T13:28:41.373" v="293" actId="2696"/>
        <pc:sldMkLst>
          <pc:docMk/>
          <pc:sldMk cId="2646945235" sldId="338"/>
        </pc:sldMkLst>
      </pc:sldChg>
      <pc:sldChg chg="addSp delSp modSp mod modAnim modNotesTx">
        <pc:chgData name="Mike Nguyen" userId="6d8a00aa-e582-4338-9176-f36e2b6c16f4" providerId="ADAL" clId="{1BAED0EE-24AD-4AB8-AECD-6C1B121C3E3C}" dt="2023-06-09T13:28:30.975" v="292" actId="20577"/>
        <pc:sldMkLst>
          <pc:docMk/>
          <pc:sldMk cId="422663405" sldId="339"/>
        </pc:sldMkLst>
        <pc:spChg chg="mod">
          <ac:chgData name="Mike Nguyen" userId="6d8a00aa-e582-4338-9176-f36e2b6c16f4" providerId="ADAL" clId="{1BAED0EE-24AD-4AB8-AECD-6C1B121C3E3C}" dt="2023-06-09T13:28:30.975" v="292" actId="20577"/>
          <ac:spMkLst>
            <pc:docMk/>
            <pc:sldMk cId="422663405" sldId="339"/>
            <ac:spMk id="2" creationId="{A01E3DB4-0AAF-09AC-9CC9-2F5A741E707E}"/>
          </ac:spMkLst>
        </pc:spChg>
        <pc:spChg chg="add del mod">
          <ac:chgData name="Mike Nguyen" userId="6d8a00aa-e582-4338-9176-f36e2b6c16f4" providerId="ADAL" clId="{1BAED0EE-24AD-4AB8-AECD-6C1B121C3E3C}" dt="2023-06-09T13:28:11.531" v="286"/>
          <ac:spMkLst>
            <pc:docMk/>
            <pc:sldMk cId="422663405" sldId="339"/>
            <ac:spMk id="6" creationId="{3A49021A-09FA-5489-AE9F-14727448CDC9}"/>
          </ac:spMkLst>
        </pc:spChg>
        <pc:spChg chg="del">
          <ac:chgData name="Mike Nguyen" userId="6d8a00aa-e582-4338-9176-f36e2b6c16f4" providerId="ADAL" clId="{1BAED0EE-24AD-4AB8-AECD-6C1B121C3E3C}" dt="2023-06-09T13:28:25.838" v="290" actId="478"/>
          <ac:spMkLst>
            <pc:docMk/>
            <pc:sldMk cId="422663405" sldId="339"/>
            <ac:spMk id="71" creationId="{FC846657-2DA1-1A4D-531B-403FB2C65D1D}"/>
          </ac:spMkLst>
        </pc:spChg>
        <pc:cxnChg chg="del mod">
          <ac:chgData name="Mike Nguyen" userId="6d8a00aa-e582-4338-9176-f36e2b6c16f4" providerId="ADAL" clId="{1BAED0EE-24AD-4AB8-AECD-6C1B121C3E3C}" dt="2023-06-09T13:28:23.514" v="289" actId="478"/>
          <ac:cxnSpMkLst>
            <pc:docMk/>
            <pc:sldMk cId="422663405" sldId="339"/>
            <ac:cxnSpMk id="62" creationId="{642C30B4-3251-6965-9C3B-CA73D040DFF5}"/>
          </ac:cxnSpMkLst>
        </pc:cxnChg>
      </pc:sldChg>
      <pc:sldChg chg="modNotesTx">
        <pc:chgData name="Mike Nguyen" userId="6d8a00aa-e582-4338-9176-f36e2b6c16f4" providerId="ADAL" clId="{1BAED0EE-24AD-4AB8-AECD-6C1B121C3E3C}" dt="2023-06-09T13:33:06.668" v="298"/>
        <pc:sldMkLst>
          <pc:docMk/>
          <pc:sldMk cId="3717953766" sldId="354"/>
        </pc:sldMkLst>
      </pc:sldChg>
      <pc:sldChg chg="add">
        <pc:chgData name="Mike Nguyen" userId="6d8a00aa-e582-4338-9176-f36e2b6c16f4" providerId="ADAL" clId="{1BAED0EE-24AD-4AB8-AECD-6C1B121C3E3C}" dt="2023-06-09T13:28:14.233" v="287"/>
        <pc:sldMkLst>
          <pc:docMk/>
          <pc:sldMk cId="1965443142" sldId="37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DE98B9-0082-44AA-B357-631801D99E5C}" type="datetimeFigureOut">
              <a:rPr lang="en-US" smtClean="0"/>
              <a:t>6/10/2023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2D9AE5-D458-43BF-9411-370B4A11B987}" type="slidenum">
              <a:rPr lang="en-US" smtClean="0"/>
              <a:t>‹#›</a:t>
            </a:fld>
            <a:endParaRPr lang="en-US"/>
          </a:p>
        </p:txBody>
      </p:sp>
    </p:spTree>
    <p:extLst>
      <p:ext uri="{BB962C8B-B14F-4D97-AF65-F5344CB8AC3E}">
        <p14:creationId xmlns:p14="http://schemas.microsoft.com/office/powerpoint/2010/main" val="1639916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delve into this topic, it's important to remember that data breaches and privacy scandals are not uncommon in today's digital age. To illustrate this point, let's take a look at some of the most notable scandals of the past decade. </a:t>
            </a:r>
          </a:p>
          <a:p>
            <a:endParaRPr lang="en-US" dirty="0"/>
          </a:p>
          <a:p>
            <a:r>
              <a:rPr lang="en-US" b="0" i="0" dirty="0">
                <a:solidFill>
                  <a:srgbClr val="374151"/>
                </a:solidFill>
                <a:effectLst/>
                <a:latin typeface="Söhne"/>
              </a:rPr>
              <a:t>There are many scandals regarding major data breaches and privacy violations that exposed personal information of millions of individuals. The breaches compromised sensitive data such as names, addresses, email addresses, Social Security numbers, and birth dates, raising significant concerns about data security and privacy protection. They emphasize the importance of robust security measures, proper data handling practices, and the need for stronger regulations to safeguard personal information in the digital age.</a:t>
            </a:r>
            <a:endParaRPr lang="en-US" dirty="0"/>
          </a:p>
          <a:p>
            <a:endParaRPr lang="en-US" dirty="0"/>
          </a:p>
          <a:p>
            <a:endParaRPr lang="en-US" dirty="0"/>
          </a:p>
          <a:p>
            <a:endParaRPr lang="en-US" dirty="0"/>
          </a:p>
          <a:p>
            <a:endParaRPr lang="en-US" dirty="0"/>
          </a:p>
          <a:p>
            <a:endParaRPr lang="en-US" dirty="0"/>
          </a:p>
          <a:p>
            <a:endParaRPr lang="en-US" dirty="0"/>
          </a:p>
          <a:p>
            <a:r>
              <a:rPr lang="en-US" dirty="0"/>
              <a:t>Google Street View: In 2010, Google's Street View cars had been collecting personal information from unsecured </a:t>
            </a:r>
            <a:r>
              <a:rPr lang="en-US" dirty="0" err="1"/>
              <a:t>WiFi</a:t>
            </a:r>
            <a:r>
              <a:rPr lang="en-US" dirty="0"/>
              <a:t> networks, including emails and passwords.</a:t>
            </a:r>
          </a:p>
          <a:p>
            <a:r>
              <a:rPr lang="en-US" dirty="0"/>
              <a:t>Anthem Data Breach: In 2015, Anthem suffered a data breach in which personal information of 80 million customers, including Social Security numbers and birth dates, was compromised.</a:t>
            </a:r>
          </a:p>
          <a:p>
            <a:r>
              <a:rPr lang="en-US" dirty="0"/>
              <a:t>Yahoo Data Breaches: In 2013 and 2014, Yahoo suffered two massive data breaches in which personal information of billions of users was compromised. The breaches included data such as email addresses, phone numbers, and dates of birth.</a:t>
            </a:r>
          </a:p>
          <a:p>
            <a:r>
              <a:rPr lang="en-US" dirty="0"/>
              <a:t>Uber Data Breach: In 2016, where hackers had stolen personal information, including names, email addresses, and phone numbers, of 57 million riders and drivers.</a:t>
            </a:r>
          </a:p>
          <a:p>
            <a:r>
              <a:rPr lang="en-US" dirty="0"/>
              <a:t>Equifax Data Breach: In 2017, Equifax suffered a data breach in which personal information of 147 million consumers, including Social Security numbers and birth dates, was compromised.</a:t>
            </a:r>
          </a:p>
          <a:p>
            <a:r>
              <a:rPr lang="en-US" dirty="0"/>
              <a:t>Cambridge University and the </a:t>
            </a:r>
            <a:r>
              <a:rPr lang="en-US" dirty="0" err="1"/>
              <a:t>MyPersonality</a:t>
            </a:r>
            <a:r>
              <a:rPr lang="en-US" dirty="0"/>
              <a:t> app: In 2018, the personal data of millions of Facebook users had been harvested and shared with researchers at Cambridge University via a personality quiz app called "</a:t>
            </a:r>
            <a:r>
              <a:rPr lang="en-US" dirty="0" err="1"/>
              <a:t>MyPersonality</a:t>
            </a:r>
            <a:r>
              <a:rPr lang="en-US" dirty="0"/>
              <a:t>". This data was then used to target political ads during the 2016 US Presidential election.</a:t>
            </a:r>
          </a:p>
          <a:p>
            <a:r>
              <a:rPr lang="en-US" dirty="0"/>
              <a:t>Marriott Data Breach: In 2018, Marriott International announced that a data breach had exposed the personal information of up to 500 million guests, including names, addresses, phone numbers, and passport numbers.</a:t>
            </a:r>
          </a:p>
        </p:txBody>
      </p:sp>
      <p:sp>
        <p:nvSpPr>
          <p:cNvPr id="4" name="Slide Number Placeholder 3"/>
          <p:cNvSpPr>
            <a:spLocks noGrp="1"/>
          </p:cNvSpPr>
          <p:nvPr>
            <p:ph type="sldNum" sz="quarter" idx="5"/>
          </p:nvPr>
        </p:nvSpPr>
        <p:spPr/>
        <p:txBody>
          <a:bodyPr/>
          <a:lstStyle/>
          <a:p>
            <a:fld id="{472D9AE5-D458-43BF-9411-370B4A11B987}" type="slidenum">
              <a:rPr lang="en-US" smtClean="0"/>
              <a:t>2</a:t>
            </a:fld>
            <a:endParaRPr lang="en-US"/>
          </a:p>
        </p:txBody>
      </p:sp>
    </p:spTree>
    <p:extLst>
      <p:ext uri="{BB962C8B-B14F-4D97-AF65-F5344CB8AC3E}">
        <p14:creationId xmlns:p14="http://schemas.microsoft.com/office/powerpoint/2010/main" val="3346199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2D9AE5-D458-43BF-9411-370B4A11B987}" type="slidenum">
              <a:rPr lang="en-US" smtClean="0"/>
              <a:t>13</a:t>
            </a:fld>
            <a:endParaRPr lang="en-US"/>
          </a:p>
        </p:txBody>
      </p:sp>
    </p:spTree>
    <p:extLst>
      <p:ext uri="{BB962C8B-B14F-4D97-AF65-F5344CB8AC3E}">
        <p14:creationId xmlns:p14="http://schemas.microsoft.com/office/powerpoint/2010/main" val="1252508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impact of GDPR on app outcomes is mixed, with some studies finding that it has led to a reduction in app usage and introductions, while others have found it has increased competition in the free app market but decreased competition in the paid app market. </a:t>
            </a:r>
          </a:p>
          <a:p>
            <a:r>
              <a:rPr lang="en-US" dirty="0"/>
              <a:t>GDPR affects app outcomes through its effects on privacy concerns and privacy protection. It addresses individuals' privacy concerns by imposing stricter rules on those hosting and processing personal data, which may lead to a reduction in app usage, but also aims to protect individuals' personal data and give them control over it, which may lead to an increase in app usage if users feel more confident about the handling of their personal data. The hypothesis of the study is that GDPR can have a mixed impact (either positive and negative) on app outcomes due to its effects on privacy concerns and privacy protection.</a:t>
            </a:r>
          </a:p>
        </p:txBody>
      </p:sp>
      <p:sp>
        <p:nvSpPr>
          <p:cNvPr id="4" name="Slide Number Placeholder 3"/>
          <p:cNvSpPr>
            <a:spLocks noGrp="1"/>
          </p:cNvSpPr>
          <p:nvPr>
            <p:ph type="sldNum" sz="quarter" idx="5"/>
          </p:nvPr>
        </p:nvSpPr>
        <p:spPr/>
        <p:txBody>
          <a:bodyPr/>
          <a:lstStyle/>
          <a:p>
            <a:fld id="{472D9AE5-D458-43BF-9411-370B4A11B987}" type="slidenum">
              <a:rPr lang="en-US" smtClean="0"/>
              <a:t>15</a:t>
            </a:fld>
            <a:endParaRPr lang="en-US"/>
          </a:p>
        </p:txBody>
      </p:sp>
    </p:spTree>
    <p:extLst>
      <p:ext uri="{BB962C8B-B14F-4D97-AF65-F5344CB8AC3E}">
        <p14:creationId xmlns:p14="http://schemas.microsoft.com/office/powerpoint/2010/main" val="853287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2D9AE5-D458-43BF-9411-370B4A11B987}" type="slidenum">
              <a:rPr lang="en-US" smtClean="0"/>
              <a:t>16</a:t>
            </a:fld>
            <a:endParaRPr lang="en-US"/>
          </a:p>
        </p:txBody>
      </p:sp>
    </p:spTree>
    <p:extLst>
      <p:ext uri="{BB962C8B-B14F-4D97-AF65-F5344CB8AC3E}">
        <p14:creationId xmlns:p14="http://schemas.microsoft.com/office/powerpoint/2010/main" val="12628165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other hand, app developers' efforts to enhance the security of their apps have been shown to have a positive impact on app outcomes. </a:t>
            </a:r>
          </a:p>
          <a:p>
            <a:r>
              <a:rPr lang="en-US" dirty="0"/>
              <a:t>Security changes affect app outcomes through the mechanisms of privacy concerns and privacy protection. By addressing users' privacy concerns and enhancing the security of apps, app developers may increase user confidence in the handling of their personal data, leading to an increase in app usage. Security features may also trigger privacy concerns for consumers. </a:t>
            </a:r>
          </a:p>
          <a:p>
            <a:r>
              <a:rPr lang="en-US" dirty="0"/>
              <a:t>However, because security changes are voluntary actions by the app developers, the privacy concerns route is not prominent as compared to the case of involuntary actions such as GDPR.</a:t>
            </a:r>
          </a:p>
          <a:p>
            <a:r>
              <a:rPr lang="en-US" dirty="0"/>
              <a:t>Hence, we argue that for voluntary actions such as security changes, the privacy concerns route is not activated, while the privacy protection mechanisms can be highlighted with these actions.</a:t>
            </a:r>
          </a:p>
          <a:p>
            <a:endParaRPr lang="en-US" dirty="0"/>
          </a:p>
          <a:p>
            <a:r>
              <a:rPr lang="en-US" dirty="0"/>
              <a:t>Remember to mention that privacy concerns is not as pronounced in the case of voluntary actions versus the involuntary actions by government. That’s why we think we have more positive effect of </a:t>
            </a:r>
            <a:r>
              <a:rPr lang="en-US"/>
              <a:t>privacy protection</a:t>
            </a:r>
            <a:endParaRPr lang="en-US" dirty="0"/>
          </a:p>
          <a:p>
            <a:endParaRPr lang="en-US" dirty="0"/>
          </a:p>
          <a:p>
            <a:endParaRPr lang="en-US" dirty="0"/>
          </a:p>
          <a:p>
            <a:r>
              <a:rPr lang="en-US" dirty="0"/>
              <a:t>For example, biometric authentication methods, such as facial recognition or fingerprint scanning, may raise privacy concerns as they involve the collection and processing of sensitive personal information \</a:t>
            </a:r>
            <a:r>
              <a:rPr lang="en-US" dirty="0" err="1"/>
              <a:t>citep</a:t>
            </a:r>
            <a:r>
              <a:rPr lang="en-US" dirty="0"/>
              <a:t>{ioannou2020privacy}.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472D9AE5-D458-43BF-9411-370B4A11B987}" type="slidenum">
              <a:rPr lang="en-US" smtClean="0"/>
              <a:t>17</a:t>
            </a:fld>
            <a:endParaRPr lang="en-US"/>
          </a:p>
        </p:txBody>
      </p:sp>
    </p:spTree>
    <p:extLst>
      <p:ext uri="{BB962C8B-B14F-4D97-AF65-F5344CB8AC3E}">
        <p14:creationId xmlns:p14="http://schemas.microsoft.com/office/powerpoint/2010/main" val="11148438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72D9AE5-D458-43BF-9411-370B4A11B987}" type="slidenum">
              <a:rPr lang="en-US" smtClean="0"/>
              <a:t>18</a:t>
            </a:fld>
            <a:endParaRPr lang="en-US"/>
          </a:p>
        </p:txBody>
      </p:sp>
    </p:spTree>
    <p:extLst>
      <p:ext uri="{BB962C8B-B14F-4D97-AF65-F5344CB8AC3E}">
        <p14:creationId xmlns:p14="http://schemas.microsoft.com/office/powerpoint/2010/main" val="2913337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highlight the contrast between voluntary vs. involuntary action.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effectiveness of these actions may depend on whether they are implemented voluntarily or involuntarily by the company and how they are perceived by consumers.</a:t>
            </a:r>
          </a:p>
          <a:p>
            <a:endParaRPr lang="en-US" dirty="0"/>
          </a:p>
        </p:txBody>
      </p:sp>
      <p:sp>
        <p:nvSpPr>
          <p:cNvPr id="4" name="Slide Number Placeholder 3"/>
          <p:cNvSpPr>
            <a:spLocks noGrp="1"/>
          </p:cNvSpPr>
          <p:nvPr>
            <p:ph type="sldNum" sz="quarter" idx="5"/>
          </p:nvPr>
        </p:nvSpPr>
        <p:spPr/>
        <p:txBody>
          <a:bodyPr/>
          <a:lstStyle/>
          <a:p>
            <a:fld id="{472D9AE5-D458-43BF-9411-370B4A11B987}" type="slidenum">
              <a:rPr lang="en-US" smtClean="0"/>
              <a:t>19</a:t>
            </a:fld>
            <a:endParaRPr lang="en-US"/>
          </a:p>
        </p:txBody>
      </p:sp>
    </p:spTree>
    <p:extLst>
      <p:ext uri="{BB962C8B-B14F-4D97-AF65-F5344CB8AC3E}">
        <p14:creationId xmlns:p14="http://schemas.microsoft.com/office/powerpoint/2010/main" val="1219121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combination of personalization and security changes can have a positive impact on app outcomes </a:t>
            </a:r>
          </a:p>
          <a:p>
            <a:r>
              <a:rPr lang="en-US" dirty="0"/>
              <a:t>Personalization can increase consumer satisfaction and engagement, leading to higher revenue and more downloads, while strong security measures can protect sensitive personal data and build consumer trust, resulting in higher ratings and more positive reviews. </a:t>
            </a:r>
          </a:p>
          <a:p>
            <a:endParaRPr lang="en-US" dirty="0"/>
          </a:p>
        </p:txBody>
      </p:sp>
      <p:sp>
        <p:nvSpPr>
          <p:cNvPr id="4" name="Slide Number Placeholder 3"/>
          <p:cNvSpPr>
            <a:spLocks noGrp="1"/>
          </p:cNvSpPr>
          <p:nvPr>
            <p:ph type="sldNum" sz="quarter" idx="5"/>
          </p:nvPr>
        </p:nvSpPr>
        <p:spPr/>
        <p:txBody>
          <a:bodyPr/>
          <a:lstStyle/>
          <a:p>
            <a:fld id="{472D9AE5-D458-43BF-9411-370B4A11B987}" type="slidenum">
              <a:rPr lang="en-US" smtClean="0"/>
              <a:t>20</a:t>
            </a:fld>
            <a:endParaRPr lang="en-US"/>
          </a:p>
        </p:txBody>
      </p:sp>
    </p:spTree>
    <p:extLst>
      <p:ext uri="{BB962C8B-B14F-4D97-AF65-F5344CB8AC3E}">
        <p14:creationId xmlns:p14="http://schemas.microsoft.com/office/powerpoint/2010/main" val="2610720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Personalization and GDPR can have a tradeoff relationship when it comes to shaping app outcomes. GDPR can have either a direct positive or negative effect on app outcomes depending on how it is implemented and perceived by consumers. </a:t>
            </a:r>
          </a:p>
          <a:p>
            <a:r>
              <a:rPr lang="en-US" dirty="0"/>
              <a:t>The implementation of GDPR requirements can be perceived as burdensome or unnecessary by consumers, which may have a negative impact on trust and perceived value. In this context, personalization can be seen as a way to balance the potentially negative effects of GDPR on app outcomes by allowing app developers to use personal data in a targeted and relevant way while complying with GDPR requirements. </a:t>
            </a:r>
          </a:p>
          <a:p>
            <a:endParaRPr lang="en-US" dirty="0"/>
          </a:p>
          <a:p>
            <a:r>
              <a:rPr lang="en-US" dirty="0"/>
              <a:t>H4: Personalization can have a dampening effect on the impact of GDPR on app outcomes</a:t>
            </a:r>
          </a:p>
        </p:txBody>
      </p:sp>
      <p:sp>
        <p:nvSpPr>
          <p:cNvPr id="4" name="Slide Number Placeholder 3"/>
          <p:cNvSpPr>
            <a:spLocks noGrp="1"/>
          </p:cNvSpPr>
          <p:nvPr>
            <p:ph type="sldNum" sz="quarter" idx="5"/>
          </p:nvPr>
        </p:nvSpPr>
        <p:spPr/>
        <p:txBody>
          <a:bodyPr/>
          <a:lstStyle/>
          <a:p>
            <a:fld id="{472D9AE5-D458-43BF-9411-370B4A11B987}" type="slidenum">
              <a:rPr lang="en-US" smtClean="0"/>
              <a:t>21</a:t>
            </a:fld>
            <a:endParaRPr lang="en-US"/>
          </a:p>
        </p:txBody>
      </p:sp>
    </p:spTree>
    <p:extLst>
      <p:ext uri="{BB962C8B-B14F-4D97-AF65-F5344CB8AC3E}">
        <p14:creationId xmlns:p14="http://schemas.microsoft.com/office/powerpoint/2010/main" val="1863120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last hypothesis, The idea of a substitution effect between GDPR and security changes suggests that the implementation of GDPR may lead to a decrease in the importance of security measures in protecting consumer privacy. This is because GDPR is a government regulation that aims to strengthen and clarify individuals' rights to their personal data. As a result, consumers may perceive GDPR as being more effective in addressing their privacy concerns, leading them to place less emphasis on the importance of security measures. Research by \cite{milberg2000} supports this idea, showing that when firms lack privacy regulations, consumers tend to demand more government intervention. This may lead to the substitution of security measures with GDPR as a more effective means of protecting consumer privacy. </a:t>
            </a:r>
          </a:p>
          <a:p>
            <a:endParaRPr lang="en-US" dirty="0"/>
          </a:p>
        </p:txBody>
      </p:sp>
      <p:sp>
        <p:nvSpPr>
          <p:cNvPr id="4" name="Slide Number Placeholder 3"/>
          <p:cNvSpPr>
            <a:spLocks noGrp="1"/>
          </p:cNvSpPr>
          <p:nvPr>
            <p:ph type="sldNum" sz="quarter" idx="5"/>
          </p:nvPr>
        </p:nvSpPr>
        <p:spPr/>
        <p:txBody>
          <a:bodyPr/>
          <a:lstStyle/>
          <a:p>
            <a:fld id="{472D9AE5-D458-43BF-9411-370B4A11B987}" type="slidenum">
              <a:rPr lang="en-US" smtClean="0"/>
              <a:t>22</a:t>
            </a:fld>
            <a:endParaRPr lang="en-US"/>
          </a:p>
        </p:txBody>
      </p:sp>
    </p:spTree>
    <p:extLst>
      <p:ext uri="{BB962C8B-B14F-4D97-AF65-F5344CB8AC3E}">
        <p14:creationId xmlns:p14="http://schemas.microsoft.com/office/powerpoint/2010/main" val="3090287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backup</a:t>
            </a:r>
          </a:p>
        </p:txBody>
      </p:sp>
      <p:sp>
        <p:nvSpPr>
          <p:cNvPr id="4" name="Slide Number Placeholder 3"/>
          <p:cNvSpPr>
            <a:spLocks noGrp="1"/>
          </p:cNvSpPr>
          <p:nvPr>
            <p:ph type="sldNum" sz="quarter" idx="5"/>
          </p:nvPr>
        </p:nvSpPr>
        <p:spPr/>
        <p:txBody>
          <a:bodyPr/>
          <a:lstStyle/>
          <a:p>
            <a:fld id="{472D9AE5-D458-43BF-9411-370B4A11B987}" type="slidenum">
              <a:rPr lang="en-US" smtClean="0"/>
              <a:t>23</a:t>
            </a:fld>
            <a:endParaRPr lang="en-US"/>
          </a:p>
        </p:txBody>
      </p:sp>
    </p:spTree>
    <p:extLst>
      <p:ext uri="{BB962C8B-B14F-4D97-AF65-F5344CB8AC3E}">
        <p14:creationId xmlns:p14="http://schemas.microsoft.com/office/powerpoint/2010/main" val="6212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undeniable that mobile apps collect and store a large amount of personal data, such as location, browsing history, and demographic information, which can be used to provide personalized experiences. However, if this data is not properly protected, it can put users at risk for privacy breaches and violations</a:t>
            </a:r>
          </a:p>
          <a:p>
            <a:r>
              <a:rPr lang="en-US" dirty="0"/>
              <a:t>Additionally, as users become more aware of the potential risks associated with sharing their personal information, they may be less willing to share their data with companies. Therefore, it is important for companies to understand how users perceive the tradeoff between personalization and privacy in order to design mobile apps that meet their users' expectations and preferences.</a:t>
            </a:r>
          </a:p>
          <a:p>
            <a:r>
              <a:rPr lang="en-US" dirty="0"/>
              <a:t>Furthermore, the laws and regulations related to data privacy are constantly evolving, and companies need to stay compliant with the laws and regulations. Therefore, marketing researchers play an essential role in studying this trade-off, to help companies design, develop, and implement mobile apps that are both personalized and compliant with the laws and regulations.</a:t>
            </a:r>
          </a:p>
        </p:txBody>
      </p:sp>
      <p:sp>
        <p:nvSpPr>
          <p:cNvPr id="4" name="Slide Number Placeholder 3"/>
          <p:cNvSpPr>
            <a:spLocks noGrp="1"/>
          </p:cNvSpPr>
          <p:nvPr>
            <p:ph type="sldNum" sz="quarter" idx="5"/>
          </p:nvPr>
        </p:nvSpPr>
        <p:spPr/>
        <p:txBody>
          <a:bodyPr/>
          <a:lstStyle/>
          <a:p>
            <a:fld id="{472D9AE5-D458-43BF-9411-370B4A11B987}" type="slidenum">
              <a:rPr lang="en-US" smtClean="0"/>
              <a:t>3</a:t>
            </a:fld>
            <a:endParaRPr lang="en-US"/>
          </a:p>
        </p:txBody>
      </p:sp>
    </p:spTree>
    <p:extLst>
      <p:ext uri="{BB962C8B-B14F-4D97-AF65-F5344CB8AC3E}">
        <p14:creationId xmlns:p14="http://schemas.microsoft.com/office/powerpoint/2010/main" val="2191030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proposing our hypotheses, we’d like to describe our data</a:t>
            </a:r>
          </a:p>
          <a:p>
            <a:r>
              <a:rPr lang="en-US" dirty="0"/>
              <a:t>The data used for this study is related to healthcare apps. The healthcare industry is used as a context to investigate the trade-off between privacy and personalization and how GDPR impacted the trade-off. The study collected data from the Apple App Store's Health &amp; Fitness category in four countries, the United States, France, Germany, and Italy. The data focuses on apps that were available and active in all four countries, before and after the implementation of GDPR. The final data comprises of 304 applications with 238,643 weekly observations. The study measures users' engagement with the app through five variables, namely, search intensity, downloads, revenue, ratings, and review. The data was collected from various sources such as the Apple App Store, </a:t>
            </a:r>
            <a:r>
              <a:rPr lang="en-US" dirty="0" err="1"/>
              <a:t>AppTweak</a:t>
            </a:r>
            <a:r>
              <a:rPr lang="en-US" dirty="0"/>
              <a:t>, and others</a:t>
            </a:r>
          </a:p>
          <a:p>
            <a:r>
              <a:rPr lang="en-US" dirty="0"/>
              <a:t>Remember to define each outcome variable</a:t>
            </a:r>
          </a:p>
          <a:p>
            <a:endParaRPr lang="en-US" dirty="0"/>
          </a:p>
        </p:txBody>
      </p:sp>
      <p:sp>
        <p:nvSpPr>
          <p:cNvPr id="4" name="Slide Number Placeholder 3"/>
          <p:cNvSpPr>
            <a:spLocks noGrp="1"/>
          </p:cNvSpPr>
          <p:nvPr>
            <p:ph type="sldNum" sz="quarter" idx="5"/>
          </p:nvPr>
        </p:nvSpPr>
        <p:spPr/>
        <p:txBody>
          <a:bodyPr/>
          <a:lstStyle/>
          <a:p>
            <a:fld id="{472D9AE5-D458-43BF-9411-370B4A11B987}" type="slidenum">
              <a:rPr lang="en-US" smtClean="0"/>
              <a:t>24</a:t>
            </a:fld>
            <a:endParaRPr lang="en-US"/>
          </a:p>
        </p:txBody>
      </p:sp>
    </p:spTree>
    <p:extLst>
      <p:ext uri="{BB962C8B-B14F-4D97-AF65-F5344CB8AC3E}">
        <p14:creationId xmlns:p14="http://schemas.microsoft.com/office/powerpoint/2010/main" val="3989393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app in our dataset, we have the list of all updates since the app was released as well as the release note containing the details of new app features. There are a total of 33,801 release notes from year 2012 to 2020. </a:t>
            </a:r>
          </a:p>
          <a:p>
            <a:endParaRPr lang="en-US" dirty="0"/>
          </a:p>
          <a:p>
            <a:r>
              <a:rPr lang="en-US" dirty="0"/>
              <a:t>What is the definition of personalization? Make sure to mention why it’s different from customization. </a:t>
            </a:r>
          </a:p>
          <a:p>
            <a:r>
              <a:rPr lang="en-US" dirty="0"/>
              <a:t>Our definition of personalization included considerations such as the use of personalized in-app messages, location-based data, personalized recommendations, and integration with social networks. </a:t>
            </a:r>
            <a:r>
              <a:rPr lang="en-US"/>
              <a:t>For example, we considered an app to be personalized if it used location data to personalize the user’s experience, offered specific services based on time or location, or presented users with content that is highly relevant through push notifications.</a:t>
            </a:r>
            <a:endParaRPr lang="en-US" dirty="0"/>
          </a:p>
          <a:p>
            <a:endParaRPr lang="en-US" dirty="0"/>
          </a:p>
          <a:p>
            <a:r>
              <a:rPr lang="en-US" dirty="0"/>
              <a:t>In order to determine whether a mobile app release note is related to personalization or not, we developed a machine learning model using a manually coded training dataset. We evaluated the performance of several algorithms, including k-nearest neighbors, decision tree, logistic regression, XGBoost, etc. After comparing the performance of all the algorithms, we found that BERT had the highest accuracy and F1 score and therefore selected it as our final model. Our prediction model performed well in the context of app updates, with results that compare favorably to those reported in previous studies (\</a:t>
            </a:r>
            <a:r>
              <a:rPr lang="en-US" dirty="0" err="1"/>
              <a:t>citealt</a:t>
            </a:r>
            <a:r>
              <a:rPr lang="en-US" dirty="0"/>
              <a:t>{karanam2022design})</a:t>
            </a:r>
          </a:p>
          <a:p>
            <a:endParaRPr lang="en-US" dirty="0">
              <a:cs typeface="Calibri"/>
            </a:endParaRPr>
          </a:p>
          <a:p>
            <a:r>
              <a:rPr lang="en-US" dirty="0">
                <a:cs typeface="Calibri"/>
              </a:rPr>
              <a:t>For reference, the best paper in the same context only achieves 76% accuracy. And the recommended threshold in the marketing literature is 80% by Berger 2020</a:t>
            </a:r>
          </a:p>
        </p:txBody>
      </p:sp>
      <p:sp>
        <p:nvSpPr>
          <p:cNvPr id="4" name="Slide Number Placeholder 3"/>
          <p:cNvSpPr>
            <a:spLocks noGrp="1"/>
          </p:cNvSpPr>
          <p:nvPr>
            <p:ph type="sldNum" sz="quarter" idx="5"/>
          </p:nvPr>
        </p:nvSpPr>
        <p:spPr/>
        <p:txBody>
          <a:bodyPr/>
          <a:lstStyle/>
          <a:p>
            <a:fld id="{472D9AE5-D458-43BF-9411-370B4A11B987}" type="slidenum">
              <a:rPr lang="en-US" smtClean="0"/>
              <a:t>25</a:t>
            </a:fld>
            <a:endParaRPr lang="en-US"/>
          </a:p>
        </p:txBody>
      </p:sp>
    </p:spTree>
    <p:extLst>
      <p:ext uri="{BB962C8B-B14F-4D97-AF65-F5344CB8AC3E}">
        <p14:creationId xmlns:p14="http://schemas.microsoft.com/office/powerpoint/2010/main" val="2405202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update is considered as a security update if it indicates that the app is adding a feature that protects users' information. For example the option to create an account, adding backup options, integration with more secure platforms such as Apple or Google for account creation. We extract the updates that included keywords related to security\footnote{The keywords are security, data, password, sign in, account, register, backup, login, sign-in, signing in.} and use two human coders to identify the updates that include security increasing features. A third coder helped resolve any discrepancies (for 13\% of the sentences)</a:t>
            </a:r>
          </a:p>
        </p:txBody>
      </p:sp>
      <p:sp>
        <p:nvSpPr>
          <p:cNvPr id="4" name="Slide Number Placeholder 3"/>
          <p:cNvSpPr>
            <a:spLocks noGrp="1"/>
          </p:cNvSpPr>
          <p:nvPr>
            <p:ph type="sldNum" sz="quarter" idx="5"/>
          </p:nvPr>
        </p:nvSpPr>
        <p:spPr/>
        <p:txBody>
          <a:bodyPr/>
          <a:lstStyle/>
          <a:p>
            <a:fld id="{472D9AE5-D458-43BF-9411-370B4A11B987}" type="slidenum">
              <a:rPr lang="en-US" smtClean="0"/>
              <a:t>26</a:t>
            </a:fld>
            <a:endParaRPr lang="en-US"/>
          </a:p>
        </p:txBody>
      </p:sp>
    </p:spTree>
    <p:extLst>
      <p:ext uri="{BB962C8B-B14F-4D97-AF65-F5344CB8AC3E}">
        <p14:creationId xmlns:p14="http://schemas.microsoft.com/office/powerpoint/2010/main" val="17703431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brief overview of the sample you are using, the time period and the countries under study.</a:t>
            </a:r>
          </a:p>
        </p:txBody>
      </p:sp>
      <p:sp>
        <p:nvSpPr>
          <p:cNvPr id="4" name="Slide Number Placeholder 3"/>
          <p:cNvSpPr>
            <a:spLocks noGrp="1"/>
          </p:cNvSpPr>
          <p:nvPr>
            <p:ph type="sldNum" sz="quarter" idx="5"/>
          </p:nvPr>
        </p:nvSpPr>
        <p:spPr/>
        <p:txBody>
          <a:bodyPr/>
          <a:lstStyle/>
          <a:p>
            <a:fld id="{472D9AE5-D458-43BF-9411-370B4A11B987}" type="slidenum">
              <a:rPr lang="en-US" smtClean="0"/>
              <a:t>27</a:t>
            </a:fld>
            <a:endParaRPr lang="en-US"/>
          </a:p>
        </p:txBody>
      </p:sp>
    </p:spTree>
    <p:extLst>
      <p:ext uri="{BB962C8B-B14F-4D97-AF65-F5344CB8AC3E}">
        <p14:creationId xmlns:p14="http://schemas.microsoft.com/office/powerpoint/2010/main" val="1299750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study uses a difference-in-differences (</a:t>
            </a:r>
            <a:r>
              <a:rPr lang="en-US" dirty="0" err="1"/>
              <a:t>DiD</a:t>
            </a:r>
            <a:r>
              <a:rPr lang="en-US" dirty="0"/>
              <a:t>) identification strategy, comparing changes in app outcomes in the EU after GDPR implementation with a baseline of changes in outcomes of the same group of apps in the U.S. over the same time period. The study also controls for any inherent differences in engaging with the apps across the users of the four countries by incorporating time fixed effects and controlling for changes in the market that may be due to shifts in users’ preferences, competition, new technology, or any other external changes. The study excludes all the apps (63 apps) that made changes to their privacy policies before or in year 2018, even if the updated was not directly related to GDPR.</a:t>
            </a:r>
          </a:p>
        </p:txBody>
      </p:sp>
      <p:sp>
        <p:nvSpPr>
          <p:cNvPr id="4" name="Slide Number Placeholder 3"/>
          <p:cNvSpPr>
            <a:spLocks noGrp="1"/>
          </p:cNvSpPr>
          <p:nvPr>
            <p:ph type="sldNum" sz="quarter" idx="5"/>
          </p:nvPr>
        </p:nvSpPr>
        <p:spPr/>
        <p:txBody>
          <a:bodyPr/>
          <a:lstStyle/>
          <a:p>
            <a:fld id="{472D9AE5-D458-43BF-9411-370B4A11B987}" type="slidenum">
              <a:rPr lang="en-US" smtClean="0"/>
              <a:t>34</a:t>
            </a:fld>
            <a:endParaRPr lang="en-US"/>
          </a:p>
        </p:txBody>
      </p:sp>
    </p:spTree>
    <p:extLst>
      <p:ext uri="{BB962C8B-B14F-4D97-AF65-F5344CB8AC3E}">
        <p14:creationId xmlns:p14="http://schemas.microsoft.com/office/powerpoint/2010/main" val="2876255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tradeoff between personalization and privacy in the form of involuntary actions </a:t>
            </a:r>
          </a:p>
          <a:p>
            <a:r>
              <a:rPr lang="en-US" dirty="0"/>
              <a:t>A synergistic effect between personalization and privacy in the form of voluntary actions</a:t>
            </a:r>
          </a:p>
          <a:p>
            <a:r>
              <a:rPr lang="en-US" dirty="0"/>
              <a:t>And lastly, there is a substation effect between the two types of actions. </a:t>
            </a:r>
          </a:p>
        </p:txBody>
      </p:sp>
      <p:sp>
        <p:nvSpPr>
          <p:cNvPr id="4" name="Slide Number Placeholder 3"/>
          <p:cNvSpPr>
            <a:spLocks noGrp="1"/>
          </p:cNvSpPr>
          <p:nvPr>
            <p:ph type="sldNum" sz="quarter" idx="5"/>
          </p:nvPr>
        </p:nvSpPr>
        <p:spPr/>
        <p:txBody>
          <a:bodyPr/>
          <a:lstStyle/>
          <a:p>
            <a:fld id="{472D9AE5-D458-43BF-9411-370B4A11B987}" type="slidenum">
              <a:rPr lang="en-US" smtClean="0"/>
              <a:t>43</a:t>
            </a:fld>
            <a:endParaRPr lang="en-US"/>
          </a:p>
        </p:txBody>
      </p:sp>
    </p:spTree>
    <p:extLst>
      <p:ext uri="{BB962C8B-B14F-4D97-AF65-F5344CB8AC3E}">
        <p14:creationId xmlns:p14="http://schemas.microsoft.com/office/powerpoint/2010/main" val="2143838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incorporated prediction error into our econometrics estimation model, and found that the results remained constant.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conducted a placebo </a:t>
            </a:r>
            <a:r>
              <a:rPr lang="en-US" dirty="0" err="1"/>
              <a:t>DiD</a:t>
            </a:r>
            <a:r>
              <a:rPr lang="en-US" dirty="0"/>
              <a:t> analysis, with fake treatment groups and a fake treatment period. </a:t>
            </a:r>
          </a:p>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Incorporate prediction errors in our estimation model </a:t>
            </a:r>
          </a:p>
          <a:p>
            <a:endParaRPr lang="en-US" dirty="0"/>
          </a:p>
        </p:txBody>
      </p:sp>
      <p:sp>
        <p:nvSpPr>
          <p:cNvPr id="4" name="Slide Number Placeholder 3"/>
          <p:cNvSpPr>
            <a:spLocks noGrp="1"/>
          </p:cNvSpPr>
          <p:nvPr>
            <p:ph type="sldNum" sz="quarter" idx="5"/>
          </p:nvPr>
        </p:nvSpPr>
        <p:spPr/>
        <p:txBody>
          <a:bodyPr/>
          <a:lstStyle/>
          <a:p>
            <a:fld id="{472D9AE5-D458-43BF-9411-370B4A11B987}" type="slidenum">
              <a:rPr lang="en-US" smtClean="0"/>
              <a:t>50</a:t>
            </a:fld>
            <a:endParaRPr lang="en-US"/>
          </a:p>
        </p:txBody>
      </p:sp>
    </p:spTree>
    <p:extLst>
      <p:ext uri="{BB962C8B-B14F-4D97-AF65-F5344CB8AC3E}">
        <p14:creationId xmlns:p14="http://schemas.microsoft.com/office/powerpoint/2010/main" val="11453756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List of robustness I will go through in the future</a:t>
            </a:r>
          </a:p>
        </p:txBody>
      </p:sp>
      <p:sp>
        <p:nvSpPr>
          <p:cNvPr id="4" name="Slide Number Placeholder 3"/>
          <p:cNvSpPr>
            <a:spLocks noGrp="1"/>
          </p:cNvSpPr>
          <p:nvPr>
            <p:ph type="sldNum" sz="quarter" idx="5"/>
          </p:nvPr>
        </p:nvSpPr>
        <p:spPr/>
        <p:txBody>
          <a:bodyPr/>
          <a:lstStyle/>
          <a:p>
            <a:fld id="{472D9AE5-D458-43BF-9411-370B4A11B987}" type="slidenum">
              <a:rPr lang="en-US" smtClean="0"/>
              <a:t>56</a:t>
            </a:fld>
            <a:endParaRPr lang="en-US"/>
          </a:p>
        </p:txBody>
      </p:sp>
    </p:spTree>
    <p:extLst>
      <p:ext uri="{BB962C8B-B14F-4D97-AF65-F5344CB8AC3E}">
        <p14:creationId xmlns:p14="http://schemas.microsoft.com/office/powerpoint/2010/main" val="819878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H1: Companies adding security changes can increase apps’ desirable outcomes because consumers trust of the apps more.  </a:t>
            </a:r>
          </a:p>
          <a:p>
            <a:endParaRPr lang="en-US"/>
          </a:p>
          <a:p>
            <a:r>
              <a:rPr lang="en-US"/>
              <a:t>H2: However, after the introduction of GDPR, it reduces the desirable outcome variables of apps (due to an increase in awareness of firms’ malpractice, consumers can be more hesitant to use apps altogether – can consider the awareness as mediation of this effect measured by the number of google searches about app security in each country in each week). </a:t>
            </a:r>
          </a:p>
          <a:p>
            <a:r>
              <a:rPr lang="en-US"/>
              <a:t>Even though the effect of security changes is still positive, it is reduced after GDPR </a:t>
            </a:r>
          </a:p>
          <a:p>
            <a:r>
              <a:rPr lang="en-US"/>
              <a:t>[Even if apps can introduce more security changes, this can be seen as a combative or strategic move from the app  to combat such negative effects (i.e., persuasion knowledge)]</a:t>
            </a:r>
          </a:p>
          <a:p>
            <a:endParaRPr lang="en-US"/>
          </a:p>
          <a:p>
            <a:r>
              <a:rPr lang="en-US"/>
              <a:t>H3: Regarding privacy and personalization tradeoff, the benefits of personalization can reduce the negative effect of GDPR on security changes. Because of the benefits that consumers receive from app personalization, they are willing to use the apps again. </a:t>
            </a:r>
          </a:p>
          <a:p>
            <a:endParaRPr lang="en-US"/>
          </a:p>
          <a:p>
            <a:r>
              <a:rPr lang="en-US"/>
              <a:t>Not too sure if we should take Security changes as the main effect and GDPR as the moderator or the other way around. I am following the conventional wisdom that uses the exogenous shock as the main effect and the variable that is under managerial control as the moderator. </a:t>
            </a:r>
          </a:p>
          <a:p>
            <a:endParaRPr lang="en-US"/>
          </a:p>
        </p:txBody>
      </p:sp>
      <p:sp>
        <p:nvSpPr>
          <p:cNvPr id="4" name="Slide Number Placeholder 3"/>
          <p:cNvSpPr>
            <a:spLocks noGrp="1"/>
          </p:cNvSpPr>
          <p:nvPr>
            <p:ph type="sldNum" sz="quarter" idx="5"/>
          </p:nvPr>
        </p:nvSpPr>
        <p:spPr/>
        <p:txBody>
          <a:bodyPr/>
          <a:lstStyle/>
          <a:p>
            <a:fld id="{472D9AE5-D458-43BF-9411-370B4A11B987}" type="slidenum">
              <a:rPr lang="en-US" smtClean="0"/>
              <a:t>58</a:t>
            </a:fld>
            <a:endParaRPr lang="en-US"/>
          </a:p>
        </p:txBody>
      </p:sp>
    </p:spTree>
    <p:extLst>
      <p:ext uri="{BB962C8B-B14F-4D97-AF65-F5344CB8AC3E}">
        <p14:creationId xmlns:p14="http://schemas.microsoft.com/office/powerpoint/2010/main" val="7643721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H1: Companies adding security changes can increase apps’ desirable outcomes because consumers trust of the apps more.  </a:t>
            </a:r>
          </a:p>
          <a:p>
            <a:endParaRPr lang="en-US" dirty="0"/>
          </a:p>
          <a:p>
            <a:r>
              <a:rPr lang="en-US" dirty="0"/>
              <a:t>H2: However, after the introduction of GDPR, it reduces the desirable outcome variables of apps (due to an increase in awareness of firms’ malpractice, consumers can be more hesitant to use apps altogether – can consider the awareness as mediation of this effect measured by the number of google searches about app security in each country in each week). </a:t>
            </a:r>
          </a:p>
          <a:p>
            <a:r>
              <a:rPr lang="en-US" dirty="0"/>
              <a:t>Even though the effect of security changes is still positive, it is reduced after GDPR </a:t>
            </a:r>
          </a:p>
          <a:p>
            <a:r>
              <a:rPr lang="en-US" dirty="0"/>
              <a:t>[Even if apps can introduce more security changes, this can be seen as a combative or strategic move from the app  to combat such negative effects (i.e., persuasion knowledge)]</a:t>
            </a:r>
          </a:p>
          <a:p>
            <a:endParaRPr lang="en-US" dirty="0"/>
          </a:p>
          <a:p>
            <a:r>
              <a:rPr lang="en-US" dirty="0"/>
              <a:t>H3: Regarding privacy and personalization tradeoff, the benefits of personalization can reduce the negative effect of GDPR on security changes. Because of the benefits that consumers receive from app personalization, they are willing to use the apps again. </a:t>
            </a:r>
          </a:p>
          <a:p>
            <a:endParaRPr lang="en-US" dirty="0"/>
          </a:p>
          <a:p>
            <a:r>
              <a:rPr lang="en-US" dirty="0"/>
              <a:t>Not too sure if we should take Security changes as the main effect and GDPR as the moderator or the other way around. I am following the conventional wisdom that uses the exogenous shock as the main effect and the variable that is under managerial control as the moderator. </a:t>
            </a:r>
          </a:p>
          <a:p>
            <a:endParaRPr lang="en-US" dirty="0"/>
          </a:p>
        </p:txBody>
      </p:sp>
      <p:sp>
        <p:nvSpPr>
          <p:cNvPr id="4" name="Slide Number Placeholder 3"/>
          <p:cNvSpPr>
            <a:spLocks noGrp="1"/>
          </p:cNvSpPr>
          <p:nvPr>
            <p:ph type="sldNum" sz="quarter" idx="5"/>
          </p:nvPr>
        </p:nvSpPr>
        <p:spPr/>
        <p:txBody>
          <a:bodyPr/>
          <a:lstStyle/>
          <a:p>
            <a:fld id="{472D9AE5-D458-43BF-9411-370B4A11B987}" type="slidenum">
              <a:rPr lang="en-US" smtClean="0"/>
              <a:t>59</a:t>
            </a:fld>
            <a:endParaRPr lang="en-US"/>
          </a:p>
        </p:txBody>
      </p:sp>
    </p:spTree>
    <p:extLst>
      <p:ext uri="{BB962C8B-B14F-4D97-AF65-F5344CB8AC3E}">
        <p14:creationId xmlns:p14="http://schemas.microsoft.com/office/powerpoint/2010/main" val="1549039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interestingly, previous research found that consumers usually encounter Privacy paradox, which is the disconnect between consumers' declared privacy desires and their actual privacy policies. Even though people say that they are concerned about privacy, they still share their sensitive personal information freely.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Parallel Privacy Paradox</a:t>
            </a:r>
            <a:r>
              <a:rPr lang="en-US" sz="1200"/>
              <a:t>: Like personalization, but simultaneously feel vulnerable. </a:t>
            </a:r>
          </a:p>
          <a:p>
            <a:endParaRPr lang="en-US" dirty="0"/>
          </a:p>
          <a:p>
            <a:endParaRPr lang="en-US" dirty="0"/>
          </a:p>
          <a:p>
            <a:endParaRPr lang="en-US" dirty="0"/>
          </a:p>
          <a:p>
            <a:r>
              <a:rPr lang="en-US" dirty="0"/>
              <a:t>Relatedly, a concept that closely ties to our study, which indicates that customers like the outcomes delivered by these marketers while simultaneously feeling vulnerable when releasing personal information \cite{awad2006}.</a:t>
            </a:r>
          </a:p>
        </p:txBody>
      </p:sp>
      <p:sp>
        <p:nvSpPr>
          <p:cNvPr id="4" name="Slide Number Placeholder 3"/>
          <p:cNvSpPr>
            <a:spLocks noGrp="1"/>
          </p:cNvSpPr>
          <p:nvPr>
            <p:ph type="sldNum" sz="quarter" idx="5"/>
          </p:nvPr>
        </p:nvSpPr>
        <p:spPr/>
        <p:txBody>
          <a:bodyPr/>
          <a:lstStyle/>
          <a:p>
            <a:fld id="{472D9AE5-D458-43BF-9411-370B4A11B987}" type="slidenum">
              <a:rPr lang="en-US" smtClean="0"/>
              <a:t>4</a:t>
            </a:fld>
            <a:endParaRPr lang="en-US"/>
          </a:p>
        </p:txBody>
      </p:sp>
    </p:spTree>
    <p:extLst>
      <p:ext uri="{BB962C8B-B14F-4D97-AF65-F5344CB8AC3E}">
        <p14:creationId xmlns:p14="http://schemas.microsoft.com/office/powerpoint/2010/main" val="18639124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for the main effect hypotheses</a:t>
            </a:r>
          </a:p>
          <a:p>
            <a:r>
              <a:rPr lang="en-US"/>
              <a:t>Ols_simple.xlsx</a:t>
            </a:r>
          </a:p>
        </p:txBody>
      </p:sp>
      <p:sp>
        <p:nvSpPr>
          <p:cNvPr id="4" name="Slide Number Placeholder 3"/>
          <p:cNvSpPr>
            <a:spLocks noGrp="1"/>
          </p:cNvSpPr>
          <p:nvPr>
            <p:ph type="sldNum" sz="quarter" idx="5"/>
          </p:nvPr>
        </p:nvSpPr>
        <p:spPr/>
        <p:txBody>
          <a:bodyPr/>
          <a:lstStyle/>
          <a:p>
            <a:fld id="{472D9AE5-D458-43BF-9411-370B4A11B987}" type="slidenum">
              <a:rPr lang="en-US" smtClean="0"/>
              <a:t>61</a:t>
            </a:fld>
            <a:endParaRPr lang="en-US"/>
          </a:p>
        </p:txBody>
      </p:sp>
    </p:spTree>
    <p:extLst>
      <p:ext uri="{BB962C8B-B14F-4D97-AF65-F5344CB8AC3E}">
        <p14:creationId xmlns:p14="http://schemas.microsoft.com/office/powerpoint/2010/main" val="37179815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 for search, </a:t>
            </a:r>
          </a:p>
        </p:txBody>
      </p:sp>
      <p:sp>
        <p:nvSpPr>
          <p:cNvPr id="4" name="Slide Number Placeholder 3"/>
          <p:cNvSpPr>
            <a:spLocks noGrp="1"/>
          </p:cNvSpPr>
          <p:nvPr>
            <p:ph type="sldNum" sz="quarter" idx="5"/>
          </p:nvPr>
        </p:nvSpPr>
        <p:spPr/>
        <p:txBody>
          <a:bodyPr/>
          <a:lstStyle/>
          <a:p>
            <a:fld id="{472D9AE5-D458-43BF-9411-370B4A11B987}" type="slidenum">
              <a:rPr lang="en-US" smtClean="0"/>
              <a:t>62</a:t>
            </a:fld>
            <a:endParaRPr lang="en-US"/>
          </a:p>
        </p:txBody>
      </p:sp>
    </p:spTree>
    <p:extLst>
      <p:ext uri="{BB962C8B-B14F-4D97-AF65-F5344CB8AC3E}">
        <p14:creationId xmlns:p14="http://schemas.microsoft.com/office/powerpoint/2010/main" val="37455516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Ols.xlsx</a:t>
            </a:r>
          </a:p>
          <a:p>
            <a:pPr marL="0" algn="l" rtl="0" eaLnBrk="1" fontAlgn="b" latinLnBrk="0" hangingPunct="1">
              <a:spcBef>
                <a:spcPts val="0"/>
              </a:spcBef>
              <a:spcAft>
                <a:spcPts val="0"/>
              </a:spcAft>
            </a:pPr>
            <a:endParaRPr lang="en-US" sz="1800" b="0" i="0" u="none" strike="noStrike" kern="1200">
              <a:solidFill>
                <a:srgbClr val="000000"/>
              </a:solidFill>
              <a:effectLst/>
              <a:latin typeface="Calibri" panose="020F0502020204030204" pitchFamily="34" charset="0"/>
            </a:endParaRPr>
          </a:p>
          <a:p>
            <a:pPr marL="0" algn="l" rtl="0" eaLnBrk="1" fontAlgn="b" latinLnBrk="0" hangingPunct="1">
              <a:spcBef>
                <a:spcPts val="0"/>
              </a:spcBef>
              <a:spcAft>
                <a:spcPts val="0"/>
              </a:spcAft>
            </a:pPr>
            <a:endParaRPr lang="en-US" sz="1800" b="0" i="0" u="none" strike="noStrike" kern="1200">
              <a:solidFill>
                <a:srgbClr val="000000"/>
              </a:solidFill>
              <a:effectLst/>
              <a:latin typeface="Calibri" panose="020F0502020204030204" pitchFamily="34" charset="0"/>
            </a:endParaRP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Control for:</a:t>
            </a: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title</a:t>
            </a:r>
            <a:endParaRPr lang="en-US" sz="1800" b="0" i="0" u="none" strike="noStrike">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genres</a:t>
            </a:r>
            <a:endParaRPr lang="en-US" sz="1800" b="0" i="0" u="none" strike="noStrike">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price reduction</a:t>
            </a:r>
            <a:endParaRPr lang="en-US" sz="1800" b="0" i="0" u="none" strike="noStrike">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description count</a:t>
            </a:r>
            <a:endParaRPr lang="en-US" sz="1800" b="0" i="0" u="none" strike="noStrike">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rank dummy</a:t>
            </a:r>
            <a:endParaRPr lang="en-US" sz="1800" b="0" i="0" u="none" strike="noStrike">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app age</a:t>
            </a:r>
            <a:endParaRPr lang="en-US" sz="1800" b="0" i="0" u="none" strike="noStrike">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other updates</a:t>
            </a:r>
            <a:endParaRPr lang="en-US" sz="1800" b="0" i="0" u="none" strike="noStrike">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rank weekly</a:t>
            </a:r>
            <a:endParaRPr lang="en-US" sz="1800" b="0" i="0" u="none" strike="noStrike">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number of ads</a:t>
            </a:r>
            <a:endParaRPr lang="en-US" sz="1800" b="0" i="0" u="none" strike="noStrike">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number of features</a:t>
            </a:r>
            <a:endParaRPr lang="en-US" sz="1800" b="0" i="0" u="none" strike="noStrike">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a:solidFill>
                  <a:srgbClr val="000000"/>
                </a:solidFill>
                <a:effectLst/>
                <a:latin typeface="Calibri" panose="020F0502020204030204" pitchFamily="34" charset="0"/>
              </a:rPr>
              <a:t>regular price</a:t>
            </a:r>
            <a:endParaRPr lang="en-US" sz="1800" b="0" i="0" u="none" strike="noStrike">
              <a:effectLst/>
              <a:latin typeface="Arial" panose="020B0604020202020204" pitchFamily="34" charset="0"/>
            </a:endParaRPr>
          </a:p>
          <a:p>
            <a:endParaRPr lang="en-US"/>
          </a:p>
          <a:p>
            <a:r>
              <a:rPr lang="en-US"/>
              <a:t>SE: hetero-robust</a:t>
            </a:r>
          </a:p>
        </p:txBody>
      </p:sp>
      <p:sp>
        <p:nvSpPr>
          <p:cNvPr id="4" name="Slide Number Placeholder 3"/>
          <p:cNvSpPr>
            <a:spLocks noGrp="1"/>
          </p:cNvSpPr>
          <p:nvPr>
            <p:ph type="sldNum" sz="quarter" idx="5"/>
          </p:nvPr>
        </p:nvSpPr>
        <p:spPr/>
        <p:txBody>
          <a:bodyPr/>
          <a:lstStyle/>
          <a:p>
            <a:fld id="{472D9AE5-D458-43BF-9411-370B4A11B987}" type="slidenum">
              <a:rPr lang="en-US" smtClean="0"/>
              <a:t>63</a:t>
            </a:fld>
            <a:endParaRPr lang="en-US"/>
          </a:p>
        </p:txBody>
      </p:sp>
    </p:spTree>
    <p:extLst>
      <p:ext uri="{BB962C8B-B14F-4D97-AF65-F5344CB8AC3E}">
        <p14:creationId xmlns:p14="http://schemas.microsoft.com/office/powerpoint/2010/main" val="9254472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H1 is supported for everything </a:t>
            </a:r>
          </a:p>
          <a:p>
            <a:endParaRPr lang="en-US"/>
          </a:p>
          <a:p>
            <a:r>
              <a:rPr lang="en-US"/>
              <a:t>For search, rating and review, they are consistent with our expectations. But download and revenue have counterintuitive effects, whereas GDPR has a positive on download and revenue. This means that people actually download more and increase their app spending after GDPR. And personalization actually has a negative effect on downloads and revenue. This is what we have a puzzle with. </a:t>
            </a:r>
          </a:p>
          <a:p>
            <a:r>
              <a:rPr lang="en-US"/>
              <a:t>However, we also need to keep in mind that this is only the marginal effect of GDPR and personalization. We have to see when they interact with security. </a:t>
            </a:r>
          </a:p>
        </p:txBody>
      </p:sp>
      <p:sp>
        <p:nvSpPr>
          <p:cNvPr id="4" name="Slide Number Placeholder 3"/>
          <p:cNvSpPr>
            <a:spLocks noGrp="1"/>
          </p:cNvSpPr>
          <p:nvPr>
            <p:ph type="sldNum" sz="quarter" idx="5"/>
          </p:nvPr>
        </p:nvSpPr>
        <p:spPr/>
        <p:txBody>
          <a:bodyPr/>
          <a:lstStyle/>
          <a:p>
            <a:fld id="{472D9AE5-D458-43BF-9411-370B4A11B987}" type="slidenum">
              <a:rPr lang="en-US" smtClean="0"/>
              <a:t>64</a:t>
            </a:fld>
            <a:endParaRPr lang="en-US"/>
          </a:p>
        </p:txBody>
      </p:sp>
    </p:spTree>
    <p:extLst>
      <p:ext uri="{BB962C8B-B14F-4D97-AF65-F5344CB8AC3E}">
        <p14:creationId xmlns:p14="http://schemas.microsoft.com/office/powerpoint/2010/main" val="1783078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 to remind ourselves, we are looking at the negative effect of GDPR on the relationship between security and app outcomes. </a:t>
            </a:r>
          </a:p>
          <a:p>
            <a:r>
              <a:rPr lang="en-US"/>
              <a:t>So, the negative effect of GDPR on the relationship between security and app outcomes is mitigated by app personalization for search and download. However, personalization does not have an effect on the relationship between security and revenue and review. More counterintuitively, it actually amplifies the negative impact of GPDR on the relationship between security and rating. </a:t>
            </a:r>
          </a:p>
          <a:p>
            <a:endParaRPr lang="en-US"/>
          </a:p>
          <a:p>
            <a:r>
              <a:rPr lang="en-US"/>
              <a:t>H2</a:t>
            </a:r>
          </a:p>
        </p:txBody>
      </p:sp>
      <p:sp>
        <p:nvSpPr>
          <p:cNvPr id="4" name="Slide Number Placeholder 3"/>
          <p:cNvSpPr>
            <a:spLocks noGrp="1"/>
          </p:cNvSpPr>
          <p:nvPr>
            <p:ph type="sldNum" sz="quarter" idx="5"/>
          </p:nvPr>
        </p:nvSpPr>
        <p:spPr/>
        <p:txBody>
          <a:bodyPr/>
          <a:lstStyle/>
          <a:p>
            <a:fld id="{472D9AE5-D458-43BF-9411-370B4A11B987}" type="slidenum">
              <a:rPr lang="en-US" smtClean="0"/>
              <a:t>66</a:t>
            </a:fld>
            <a:endParaRPr lang="en-US"/>
          </a:p>
        </p:txBody>
      </p:sp>
    </p:spTree>
    <p:extLst>
      <p:ext uri="{BB962C8B-B14F-4D97-AF65-F5344CB8AC3E}">
        <p14:creationId xmlns:p14="http://schemas.microsoft.com/office/powerpoint/2010/main" val="3009924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understand security elasticities, we can see the following table. </a:t>
            </a:r>
          </a:p>
          <a:p>
            <a:r>
              <a:rPr lang="en-US"/>
              <a:t>For both apps with and without personalization, we see a reduction in the effect of security changes on our outcome varia. </a:t>
            </a:r>
          </a:p>
          <a:p>
            <a:r>
              <a:rPr lang="en-US"/>
              <a:t>H3</a:t>
            </a:r>
          </a:p>
        </p:txBody>
      </p:sp>
      <p:sp>
        <p:nvSpPr>
          <p:cNvPr id="4" name="Slide Number Placeholder 3"/>
          <p:cNvSpPr>
            <a:spLocks noGrp="1"/>
          </p:cNvSpPr>
          <p:nvPr>
            <p:ph type="sldNum" sz="quarter" idx="5"/>
          </p:nvPr>
        </p:nvSpPr>
        <p:spPr/>
        <p:txBody>
          <a:bodyPr/>
          <a:lstStyle/>
          <a:p>
            <a:fld id="{472D9AE5-D458-43BF-9411-370B4A11B987}" type="slidenum">
              <a:rPr lang="en-US" smtClean="0"/>
              <a:t>67</a:t>
            </a:fld>
            <a:endParaRPr lang="en-US"/>
          </a:p>
        </p:txBody>
      </p:sp>
    </p:spTree>
    <p:extLst>
      <p:ext uri="{BB962C8B-B14F-4D97-AF65-F5344CB8AC3E}">
        <p14:creationId xmlns:p14="http://schemas.microsoft.com/office/powerpoint/2010/main" val="2825766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visualize our previous findings, we can look at each outcome more closely.</a:t>
            </a:r>
          </a:p>
        </p:txBody>
      </p:sp>
      <p:sp>
        <p:nvSpPr>
          <p:cNvPr id="4" name="Slide Number Placeholder 3"/>
          <p:cNvSpPr>
            <a:spLocks noGrp="1"/>
          </p:cNvSpPr>
          <p:nvPr>
            <p:ph type="sldNum" sz="quarter" idx="5"/>
          </p:nvPr>
        </p:nvSpPr>
        <p:spPr/>
        <p:txBody>
          <a:bodyPr/>
          <a:lstStyle/>
          <a:p>
            <a:fld id="{472D9AE5-D458-43BF-9411-370B4A11B987}" type="slidenum">
              <a:rPr lang="en-US" smtClean="0"/>
              <a:t>68</a:t>
            </a:fld>
            <a:endParaRPr lang="en-US"/>
          </a:p>
        </p:txBody>
      </p:sp>
    </p:spTree>
    <p:extLst>
      <p:ext uri="{BB962C8B-B14F-4D97-AF65-F5344CB8AC3E}">
        <p14:creationId xmlns:p14="http://schemas.microsoft.com/office/powerpoint/2010/main" val="25168932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2D9AE5-D458-43BF-9411-370B4A11B987}" type="slidenum">
              <a:rPr lang="en-US" smtClean="0"/>
              <a:t>69</a:t>
            </a:fld>
            <a:endParaRPr lang="en-US"/>
          </a:p>
        </p:txBody>
      </p:sp>
    </p:spTree>
    <p:extLst>
      <p:ext uri="{BB962C8B-B14F-4D97-AF65-F5344CB8AC3E}">
        <p14:creationId xmlns:p14="http://schemas.microsoft.com/office/powerpoint/2010/main" val="24266075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Think why revenue, rating, and reviews are consistent while download and search are so different. </a:t>
            </a:r>
          </a:p>
        </p:txBody>
      </p:sp>
      <p:sp>
        <p:nvSpPr>
          <p:cNvPr id="4" name="Slide Number Placeholder 3"/>
          <p:cNvSpPr>
            <a:spLocks noGrp="1"/>
          </p:cNvSpPr>
          <p:nvPr>
            <p:ph type="sldNum" sz="quarter" idx="5"/>
          </p:nvPr>
        </p:nvSpPr>
        <p:spPr/>
        <p:txBody>
          <a:bodyPr/>
          <a:lstStyle/>
          <a:p>
            <a:fld id="{472D9AE5-D458-43BF-9411-370B4A11B987}" type="slidenum">
              <a:rPr lang="en-US" smtClean="0"/>
              <a:t>70</a:t>
            </a:fld>
            <a:endParaRPr lang="en-US"/>
          </a:p>
        </p:txBody>
      </p:sp>
    </p:spTree>
    <p:extLst>
      <p:ext uri="{BB962C8B-B14F-4D97-AF65-F5344CB8AC3E}">
        <p14:creationId xmlns:p14="http://schemas.microsoft.com/office/powerpoint/2010/main" val="34791398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thinking about the effect of personalization on the 2-way interaction between app security, GDPR and app outcomes, it can be easier to think about app desirable outcomes as three stages (pre-purchase, purchase, and post-purchase)</a:t>
            </a:r>
          </a:p>
          <a:p>
            <a:r>
              <a:rPr lang="en-US"/>
              <a:t>For the pre-purchase outcomes, it seems like customers appreciate more features (i.e., more personalization for their apps that are tailored to their interests). </a:t>
            </a:r>
          </a:p>
          <a:p>
            <a:r>
              <a:rPr lang="en-US"/>
              <a:t>However, consumers stop considering personalization in their purchase stage. </a:t>
            </a:r>
          </a:p>
          <a:p>
            <a:r>
              <a:rPr lang="en-US"/>
              <a:t>While in the post-purchase stage, they realize how important privacy is to them, and knowing that personalization requires more data from them, they might punish apps for having personalized features.  </a:t>
            </a:r>
          </a:p>
        </p:txBody>
      </p:sp>
      <p:sp>
        <p:nvSpPr>
          <p:cNvPr id="4" name="Slide Number Placeholder 3"/>
          <p:cNvSpPr>
            <a:spLocks noGrp="1"/>
          </p:cNvSpPr>
          <p:nvPr>
            <p:ph type="sldNum" sz="quarter" idx="5"/>
          </p:nvPr>
        </p:nvSpPr>
        <p:spPr/>
        <p:txBody>
          <a:bodyPr/>
          <a:lstStyle/>
          <a:p>
            <a:fld id="{472D9AE5-D458-43BF-9411-370B4A11B987}" type="slidenum">
              <a:rPr lang="en-US" smtClean="0"/>
              <a:t>73</a:t>
            </a:fld>
            <a:endParaRPr lang="en-US"/>
          </a:p>
        </p:txBody>
      </p:sp>
    </p:spTree>
    <p:extLst>
      <p:ext uri="{BB962C8B-B14F-4D97-AF65-F5344CB8AC3E}">
        <p14:creationId xmlns:p14="http://schemas.microsoft.com/office/powerpoint/2010/main" val="1126522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both the industry and academic interest and the puzzling paradoxes that previous researchers found, these reasons motivate us to pursue this study. </a:t>
            </a:r>
          </a:p>
          <a:p>
            <a:endParaRPr lang="en-US" dirty="0"/>
          </a:p>
          <a:p>
            <a:r>
              <a:rPr lang="en-US" dirty="0"/>
              <a:t>This study aims to explore the tradeoff between personalization and privacy in the context of mobile app updates, with a focus on the impact of GDPR. Using weekly data from 304 healthcare apps across 4 countries, the study examines the effect of GDPR on apps' engagement outcomes, including search and download, revenue, and rating and review. </a:t>
            </a:r>
          </a:p>
        </p:txBody>
      </p:sp>
      <p:sp>
        <p:nvSpPr>
          <p:cNvPr id="4" name="Slide Number Placeholder 3"/>
          <p:cNvSpPr>
            <a:spLocks noGrp="1"/>
          </p:cNvSpPr>
          <p:nvPr>
            <p:ph type="sldNum" sz="quarter" idx="5"/>
          </p:nvPr>
        </p:nvSpPr>
        <p:spPr/>
        <p:txBody>
          <a:bodyPr/>
          <a:lstStyle/>
          <a:p>
            <a:fld id="{472D9AE5-D458-43BF-9411-370B4A11B987}" type="slidenum">
              <a:rPr lang="en-US" smtClean="0"/>
              <a:t>5</a:t>
            </a:fld>
            <a:endParaRPr lang="en-US"/>
          </a:p>
        </p:txBody>
      </p:sp>
    </p:spTree>
    <p:extLst>
      <p:ext uri="{BB962C8B-B14F-4D97-AF65-F5344CB8AC3E}">
        <p14:creationId xmlns:p14="http://schemas.microsoft.com/office/powerpoint/2010/main" val="1413179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going further, let us define privacy and personalization.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define privacy as the "control of access to the self or to one's group" and the ability to control the use of personal information. Violations of consumer privacy include unwanted marketing communication, online tracking, or targeted advertisements. Privacy concerns can lead to consumer reactance and resistance to ad messages, and can decrease click-through rates. Companies may try to improve privacy controls to reduce reactance and increase ad effectiveness, but this may not always be successful. Consumers tend to prefer purchasing from websites with higher levels of privacy protection.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Consumer reactance is "a motivational state in which consumers resist something they find coercive by behaving in the opposite way to that intended" \cite[p. 546]{tucker2014social})</a:t>
            </a:r>
          </a:p>
          <a:p>
            <a:endParaRPr lang="en-US" dirty="0"/>
          </a:p>
        </p:txBody>
      </p:sp>
      <p:sp>
        <p:nvSpPr>
          <p:cNvPr id="4" name="Slide Number Placeholder 3"/>
          <p:cNvSpPr>
            <a:spLocks noGrp="1"/>
          </p:cNvSpPr>
          <p:nvPr>
            <p:ph type="sldNum" sz="quarter" idx="5"/>
          </p:nvPr>
        </p:nvSpPr>
        <p:spPr/>
        <p:txBody>
          <a:bodyPr/>
          <a:lstStyle/>
          <a:p>
            <a:fld id="{472D9AE5-D458-43BF-9411-370B4A11B987}" type="slidenum">
              <a:rPr lang="en-US" smtClean="0"/>
              <a:t>6</a:t>
            </a:fld>
            <a:endParaRPr lang="en-US"/>
          </a:p>
        </p:txBody>
      </p:sp>
    </p:spTree>
    <p:extLst>
      <p:ext uri="{BB962C8B-B14F-4D97-AF65-F5344CB8AC3E}">
        <p14:creationId xmlns:p14="http://schemas.microsoft.com/office/powerpoint/2010/main" val="165920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wake of privacy concerns, the EU had introduced The General Data Protection Regulation (GDPR) law that aims to strengthen and clarify the rights of individuals with regard to their personal data and give them control over it \</a:t>
            </a:r>
            <a:r>
              <a:rPr lang="en-US" dirty="0" err="1"/>
              <a:t>citep</a:t>
            </a:r>
            <a:r>
              <a:rPr lang="en-US" dirty="0"/>
              <a:t>{europeancommission2016gdpr}. It imposes stricter rules on those hosting and processing personal data, as well as regulates the export of personal data outside the EU and European Economic Area (EEA). </a:t>
            </a:r>
          </a:p>
        </p:txBody>
      </p:sp>
      <p:sp>
        <p:nvSpPr>
          <p:cNvPr id="4" name="Slide Number Placeholder 3"/>
          <p:cNvSpPr>
            <a:spLocks noGrp="1"/>
          </p:cNvSpPr>
          <p:nvPr>
            <p:ph type="sldNum" sz="quarter" idx="5"/>
          </p:nvPr>
        </p:nvSpPr>
        <p:spPr/>
        <p:txBody>
          <a:bodyPr/>
          <a:lstStyle/>
          <a:p>
            <a:fld id="{472D9AE5-D458-43BF-9411-370B4A11B987}" type="slidenum">
              <a:rPr lang="en-US" smtClean="0"/>
              <a:t>7</a:t>
            </a:fld>
            <a:endParaRPr lang="en-US"/>
          </a:p>
        </p:txBody>
      </p:sp>
    </p:spTree>
    <p:extLst>
      <p:ext uri="{BB962C8B-B14F-4D97-AF65-F5344CB8AC3E}">
        <p14:creationId xmlns:p14="http://schemas.microsoft.com/office/powerpoint/2010/main" val="291378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Turning our attention to personalization, it’s “the ability to tailor products and purchase experience to individual consumers based on their personal and preference information”. Personalization depends on both the ability of vendors to acquire and process consumer information and the willingness of consumers to share information and use personalized services. Studies have shown that personalization can enhance marketing performance, improve brand engagement, increase switching costs and loyalty, and improve product or service fit and proactive delivery. Personalization is an important strategy for app developers to improve the engagement and success of their apps.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It can have a positive impact on mobile app outcomes by increasing search and download rates, driving higher revenue, and leading to more positive ratings and reviews. </a:t>
            </a:r>
          </a:p>
        </p:txBody>
      </p:sp>
      <p:sp>
        <p:nvSpPr>
          <p:cNvPr id="4" name="Slide Number Placeholder 3"/>
          <p:cNvSpPr>
            <a:spLocks noGrp="1"/>
          </p:cNvSpPr>
          <p:nvPr>
            <p:ph type="sldNum" sz="quarter" idx="5"/>
          </p:nvPr>
        </p:nvSpPr>
        <p:spPr/>
        <p:txBody>
          <a:bodyPr/>
          <a:lstStyle/>
          <a:p>
            <a:fld id="{472D9AE5-D458-43BF-9411-370B4A11B987}" type="slidenum">
              <a:rPr lang="en-US" smtClean="0"/>
              <a:t>8</a:t>
            </a:fld>
            <a:endParaRPr lang="en-US"/>
          </a:p>
        </p:txBody>
      </p:sp>
    </p:spTree>
    <p:extLst>
      <p:ext uri="{BB962C8B-B14F-4D97-AF65-F5344CB8AC3E}">
        <p14:creationId xmlns:p14="http://schemas.microsoft.com/office/powerpoint/2010/main" val="1408026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mixed results of the interaction effects of personalization and privacy on consumer outcomes \cite[p. 147]{martin2016}. Some studies suggest that there is a tradeoff between personalization and privacy, while others suggest that there is no tradeoff. </a:t>
            </a:r>
          </a:p>
          <a:p>
            <a:endParaRPr lang="en-US" dirty="0"/>
          </a:p>
          <a:p>
            <a:r>
              <a:rPr lang="en-US" dirty="0"/>
              <a:t>Personalization can be perceived as a violation of privacy when it is not done with the consent or knowledge of the consumer. This tradeoff is supported by the findings of previous studies, which found that the use of personalization was negatively related to privacy concerns in the context of online advertising. Theories such as the Social Exchange Theory and the Social Contract Theory can explain this apparent tradeoff, as consumers may be willing to give up their privacy in exchange for the perceived benefits of personalization, but stricter privacy regulations may limit the ability of companies to use consumer data for personalization purposes. </a:t>
            </a:r>
          </a:p>
        </p:txBody>
      </p:sp>
      <p:sp>
        <p:nvSpPr>
          <p:cNvPr id="4" name="Slide Number Placeholder 3"/>
          <p:cNvSpPr>
            <a:spLocks noGrp="1"/>
          </p:cNvSpPr>
          <p:nvPr>
            <p:ph type="sldNum" sz="quarter" idx="5"/>
          </p:nvPr>
        </p:nvSpPr>
        <p:spPr/>
        <p:txBody>
          <a:bodyPr/>
          <a:lstStyle/>
          <a:p>
            <a:fld id="{472D9AE5-D458-43BF-9411-370B4A11B987}" type="slidenum">
              <a:rPr lang="en-US" smtClean="0"/>
              <a:t>9</a:t>
            </a:fld>
            <a:endParaRPr lang="en-US"/>
          </a:p>
        </p:txBody>
      </p:sp>
    </p:spTree>
    <p:extLst>
      <p:ext uri="{BB962C8B-B14F-4D97-AF65-F5344CB8AC3E}">
        <p14:creationId xmlns:p14="http://schemas.microsoft.com/office/powerpoint/2010/main" val="367048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Studies have found that consumers tend to value personalization and privacy similarly, and that personalization can actually decrease privacy concerns by reducing unwanted marketing communication and increasing the relevance of ads. </a:t>
            </a:r>
          </a:p>
          <a:p>
            <a:endParaRPr lang="en-US" dirty="0"/>
          </a:p>
          <a:p>
            <a:r>
              <a:rPr lang="en-US" dirty="0"/>
              <a:t>In an experiment with three levels of personalization, low, medium, and high, </a:t>
            </a:r>
            <a:r>
              <a:rPr lang="en-US" dirty="0" err="1"/>
              <a:t>Walrave</a:t>
            </a:r>
            <a:r>
              <a:rPr lang="en-US" dirty="0"/>
              <a:t> found that … </a:t>
            </a:r>
          </a:p>
          <a:p>
            <a:endParaRPr lang="en-US" dirty="0"/>
          </a:p>
          <a:p>
            <a:r>
              <a:rPr lang="en-US" dirty="0"/>
              <a:t>Overall, the literature is mixed on the relationship between personalization and privacy, and more research is needed to fully understand the tradeoffs and interactions between these two factors in the context of consumer data.</a:t>
            </a:r>
          </a:p>
        </p:txBody>
      </p:sp>
      <p:sp>
        <p:nvSpPr>
          <p:cNvPr id="4" name="Slide Number Placeholder 3"/>
          <p:cNvSpPr>
            <a:spLocks noGrp="1"/>
          </p:cNvSpPr>
          <p:nvPr>
            <p:ph type="sldNum" sz="quarter" idx="5"/>
          </p:nvPr>
        </p:nvSpPr>
        <p:spPr/>
        <p:txBody>
          <a:bodyPr/>
          <a:lstStyle/>
          <a:p>
            <a:fld id="{472D9AE5-D458-43BF-9411-370B4A11B987}" type="slidenum">
              <a:rPr lang="en-US" smtClean="0"/>
              <a:t>10</a:t>
            </a:fld>
            <a:endParaRPr lang="en-US"/>
          </a:p>
        </p:txBody>
      </p:sp>
    </p:spTree>
    <p:extLst>
      <p:ext uri="{BB962C8B-B14F-4D97-AF65-F5344CB8AC3E}">
        <p14:creationId xmlns:p14="http://schemas.microsoft.com/office/powerpoint/2010/main" val="352870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5C30-7975-A4C3-78C4-C7B62749AD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E2BBB1-E608-3FCE-A534-1EDA37CBED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DD8FF2-915E-0FAD-7030-B275B9EECC07}"/>
              </a:ext>
            </a:extLst>
          </p:cNvPr>
          <p:cNvSpPr>
            <a:spLocks noGrp="1"/>
          </p:cNvSpPr>
          <p:nvPr>
            <p:ph type="dt" sz="half" idx="10"/>
          </p:nvPr>
        </p:nvSpPr>
        <p:spPr/>
        <p:txBody>
          <a:bodyPr/>
          <a:lstStyle/>
          <a:p>
            <a:fld id="{C414BD84-5594-4D98-AC5C-71F2FC25F35A}" type="datetime1">
              <a:rPr lang="en-US" smtClean="0"/>
              <a:t>6/10/2023</a:t>
            </a:fld>
            <a:endParaRPr lang="en-US"/>
          </a:p>
        </p:txBody>
      </p:sp>
      <p:sp>
        <p:nvSpPr>
          <p:cNvPr id="5" name="Footer Placeholder 4">
            <a:extLst>
              <a:ext uri="{FF2B5EF4-FFF2-40B4-BE49-F238E27FC236}">
                <a16:creationId xmlns:a16="http://schemas.microsoft.com/office/drawing/2014/main" id="{4CA465AE-946C-CC60-B4AF-B00AB19B5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3AD558-C708-0637-54F5-885E2C85F834}"/>
              </a:ext>
            </a:extLst>
          </p:cNvPr>
          <p:cNvSpPr>
            <a:spLocks noGrp="1"/>
          </p:cNvSpPr>
          <p:nvPr>
            <p:ph type="sldNum" sz="quarter" idx="12"/>
          </p:nvPr>
        </p:nvSpPr>
        <p:spPr/>
        <p:txBody>
          <a:bodyPr/>
          <a:lstStyle/>
          <a:p>
            <a:fld id="{1E6E8210-98B9-4F90-85A3-D668D5212131}" type="slidenum">
              <a:rPr lang="en-US" smtClean="0"/>
              <a:t>‹#›</a:t>
            </a:fld>
            <a:endParaRPr lang="en-US"/>
          </a:p>
        </p:txBody>
      </p:sp>
    </p:spTree>
    <p:extLst>
      <p:ext uri="{BB962C8B-B14F-4D97-AF65-F5344CB8AC3E}">
        <p14:creationId xmlns:p14="http://schemas.microsoft.com/office/powerpoint/2010/main" val="8037438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96020-383F-711C-E092-5FABA825AF5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D019C2-101D-6B42-6B2F-A188143D9B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2069F5-8E98-DB2B-281A-ABEEEF952BF1}"/>
              </a:ext>
            </a:extLst>
          </p:cNvPr>
          <p:cNvSpPr>
            <a:spLocks noGrp="1"/>
          </p:cNvSpPr>
          <p:nvPr>
            <p:ph type="dt" sz="half" idx="10"/>
          </p:nvPr>
        </p:nvSpPr>
        <p:spPr/>
        <p:txBody>
          <a:bodyPr/>
          <a:lstStyle/>
          <a:p>
            <a:fld id="{ACB6B62F-B21C-49EF-B5F7-209C1AB0E90C}" type="datetime1">
              <a:rPr lang="en-US" smtClean="0"/>
              <a:t>6/10/2023</a:t>
            </a:fld>
            <a:endParaRPr lang="en-US"/>
          </a:p>
        </p:txBody>
      </p:sp>
      <p:sp>
        <p:nvSpPr>
          <p:cNvPr id="5" name="Footer Placeholder 4">
            <a:extLst>
              <a:ext uri="{FF2B5EF4-FFF2-40B4-BE49-F238E27FC236}">
                <a16:creationId xmlns:a16="http://schemas.microsoft.com/office/drawing/2014/main" id="{EF2713AF-FE25-BA72-3329-6C5BE3120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0D59B9-B2A1-9230-2A49-95C69989A2C9}"/>
              </a:ext>
            </a:extLst>
          </p:cNvPr>
          <p:cNvSpPr>
            <a:spLocks noGrp="1"/>
          </p:cNvSpPr>
          <p:nvPr>
            <p:ph type="sldNum" sz="quarter" idx="12"/>
          </p:nvPr>
        </p:nvSpPr>
        <p:spPr/>
        <p:txBody>
          <a:bodyPr/>
          <a:lstStyle/>
          <a:p>
            <a:fld id="{1E6E8210-98B9-4F90-85A3-D668D5212131}" type="slidenum">
              <a:rPr lang="en-US" smtClean="0"/>
              <a:t>‹#›</a:t>
            </a:fld>
            <a:endParaRPr lang="en-US"/>
          </a:p>
        </p:txBody>
      </p:sp>
    </p:spTree>
    <p:extLst>
      <p:ext uri="{BB962C8B-B14F-4D97-AF65-F5344CB8AC3E}">
        <p14:creationId xmlns:p14="http://schemas.microsoft.com/office/powerpoint/2010/main" val="3257320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4DA189-3471-E18F-462F-B4793A0521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AB9634B-5A83-8ECE-1A9C-3D4C4A49DD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35D380-EA81-BA06-AFF5-E8CCB4FFD8FF}"/>
              </a:ext>
            </a:extLst>
          </p:cNvPr>
          <p:cNvSpPr>
            <a:spLocks noGrp="1"/>
          </p:cNvSpPr>
          <p:nvPr>
            <p:ph type="dt" sz="half" idx="10"/>
          </p:nvPr>
        </p:nvSpPr>
        <p:spPr/>
        <p:txBody>
          <a:bodyPr/>
          <a:lstStyle/>
          <a:p>
            <a:fld id="{81B8230B-1513-42BC-A0CD-832E047FD765}" type="datetime1">
              <a:rPr lang="en-US" smtClean="0"/>
              <a:t>6/10/2023</a:t>
            </a:fld>
            <a:endParaRPr lang="en-US"/>
          </a:p>
        </p:txBody>
      </p:sp>
      <p:sp>
        <p:nvSpPr>
          <p:cNvPr id="5" name="Footer Placeholder 4">
            <a:extLst>
              <a:ext uri="{FF2B5EF4-FFF2-40B4-BE49-F238E27FC236}">
                <a16:creationId xmlns:a16="http://schemas.microsoft.com/office/drawing/2014/main" id="{C4E98025-CF42-0B1F-D5A8-2B197BAB4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B15F79-CE9D-4879-351C-F63DA19542AE}"/>
              </a:ext>
            </a:extLst>
          </p:cNvPr>
          <p:cNvSpPr>
            <a:spLocks noGrp="1"/>
          </p:cNvSpPr>
          <p:nvPr>
            <p:ph type="sldNum" sz="quarter" idx="12"/>
          </p:nvPr>
        </p:nvSpPr>
        <p:spPr/>
        <p:txBody>
          <a:bodyPr/>
          <a:lstStyle/>
          <a:p>
            <a:fld id="{1E6E8210-98B9-4F90-85A3-D668D5212131}" type="slidenum">
              <a:rPr lang="en-US" smtClean="0"/>
              <a:t>‹#›</a:t>
            </a:fld>
            <a:endParaRPr lang="en-US"/>
          </a:p>
        </p:txBody>
      </p:sp>
    </p:spTree>
    <p:extLst>
      <p:ext uri="{BB962C8B-B14F-4D97-AF65-F5344CB8AC3E}">
        <p14:creationId xmlns:p14="http://schemas.microsoft.com/office/powerpoint/2010/main" val="654140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3BD80-A07F-D294-71F7-4B74AC678F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684D8C-22EA-914E-089F-266147C003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9F6BC8-9A43-1BCA-CAEA-2403E34C7A30}"/>
              </a:ext>
            </a:extLst>
          </p:cNvPr>
          <p:cNvSpPr>
            <a:spLocks noGrp="1"/>
          </p:cNvSpPr>
          <p:nvPr>
            <p:ph type="dt" sz="half" idx="10"/>
          </p:nvPr>
        </p:nvSpPr>
        <p:spPr/>
        <p:txBody>
          <a:bodyPr/>
          <a:lstStyle/>
          <a:p>
            <a:fld id="{EED649E1-9B5B-4F17-828F-0B4A1E348BD3}" type="datetime1">
              <a:rPr lang="en-US" smtClean="0"/>
              <a:t>6/10/2023</a:t>
            </a:fld>
            <a:endParaRPr lang="en-US"/>
          </a:p>
        </p:txBody>
      </p:sp>
      <p:sp>
        <p:nvSpPr>
          <p:cNvPr id="5" name="Footer Placeholder 4">
            <a:extLst>
              <a:ext uri="{FF2B5EF4-FFF2-40B4-BE49-F238E27FC236}">
                <a16:creationId xmlns:a16="http://schemas.microsoft.com/office/drawing/2014/main" id="{BE9750A5-0FC3-D23A-704D-C7693203F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A7974-141F-141C-3756-405B30B2E9BB}"/>
              </a:ext>
            </a:extLst>
          </p:cNvPr>
          <p:cNvSpPr>
            <a:spLocks noGrp="1"/>
          </p:cNvSpPr>
          <p:nvPr>
            <p:ph type="sldNum" sz="quarter" idx="12"/>
          </p:nvPr>
        </p:nvSpPr>
        <p:spPr/>
        <p:txBody>
          <a:bodyPr/>
          <a:lstStyle/>
          <a:p>
            <a:fld id="{1E6E8210-98B9-4F90-85A3-D668D5212131}" type="slidenum">
              <a:rPr lang="en-US" smtClean="0"/>
              <a:t>‹#›</a:t>
            </a:fld>
            <a:endParaRPr lang="en-US"/>
          </a:p>
        </p:txBody>
      </p:sp>
    </p:spTree>
    <p:extLst>
      <p:ext uri="{BB962C8B-B14F-4D97-AF65-F5344CB8AC3E}">
        <p14:creationId xmlns:p14="http://schemas.microsoft.com/office/powerpoint/2010/main" val="729743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2ACF-1730-6EEE-9598-C2D4EBC645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611C40-0D06-2EBF-43D5-6B87B77B67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96EC48-2199-FCE6-2637-DE9F44299C7B}"/>
              </a:ext>
            </a:extLst>
          </p:cNvPr>
          <p:cNvSpPr>
            <a:spLocks noGrp="1"/>
          </p:cNvSpPr>
          <p:nvPr>
            <p:ph type="dt" sz="half" idx="10"/>
          </p:nvPr>
        </p:nvSpPr>
        <p:spPr/>
        <p:txBody>
          <a:bodyPr/>
          <a:lstStyle/>
          <a:p>
            <a:fld id="{0B334B93-18C6-4AB8-B73D-E055D1E7834A}" type="datetime1">
              <a:rPr lang="en-US" smtClean="0"/>
              <a:t>6/10/2023</a:t>
            </a:fld>
            <a:endParaRPr lang="en-US"/>
          </a:p>
        </p:txBody>
      </p:sp>
      <p:sp>
        <p:nvSpPr>
          <p:cNvPr id="5" name="Footer Placeholder 4">
            <a:extLst>
              <a:ext uri="{FF2B5EF4-FFF2-40B4-BE49-F238E27FC236}">
                <a16:creationId xmlns:a16="http://schemas.microsoft.com/office/drawing/2014/main" id="{720EBA9B-6BF7-F227-03D7-610120FA3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C11CD-F645-12E3-BA8C-BC91C07B384A}"/>
              </a:ext>
            </a:extLst>
          </p:cNvPr>
          <p:cNvSpPr>
            <a:spLocks noGrp="1"/>
          </p:cNvSpPr>
          <p:nvPr>
            <p:ph type="sldNum" sz="quarter" idx="12"/>
          </p:nvPr>
        </p:nvSpPr>
        <p:spPr/>
        <p:txBody>
          <a:bodyPr/>
          <a:lstStyle/>
          <a:p>
            <a:fld id="{1E6E8210-98B9-4F90-85A3-D668D5212131}" type="slidenum">
              <a:rPr lang="en-US" smtClean="0"/>
              <a:t>‹#›</a:t>
            </a:fld>
            <a:endParaRPr lang="en-US"/>
          </a:p>
        </p:txBody>
      </p:sp>
    </p:spTree>
    <p:extLst>
      <p:ext uri="{BB962C8B-B14F-4D97-AF65-F5344CB8AC3E}">
        <p14:creationId xmlns:p14="http://schemas.microsoft.com/office/powerpoint/2010/main" val="29213102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28772-4E65-F270-43C6-FEE1C4B5B7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355EB6-E130-105C-A2CB-0185C019AE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0C1BAA-36D7-8D7F-BB89-476D37182F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3BB164-555B-70F3-06FC-1F0F8C0E514D}"/>
              </a:ext>
            </a:extLst>
          </p:cNvPr>
          <p:cNvSpPr>
            <a:spLocks noGrp="1"/>
          </p:cNvSpPr>
          <p:nvPr>
            <p:ph type="dt" sz="half" idx="10"/>
          </p:nvPr>
        </p:nvSpPr>
        <p:spPr/>
        <p:txBody>
          <a:bodyPr/>
          <a:lstStyle/>
          <a:p>
            <a:fld id="{6997EBD4-396F-4666-A11E-DDEA1B3938C2}" type="datetime1">
              <a:rPr lang="en-US" smtClean="0"/>
              <a:t>6/10/2023</a:t>
            </a:fld>
            <a:endParaRPr lang="en-US"/>
          </a:p>
        </p:txBody>
      </p:sp>
      <p:sp>
        <p:nvSpPr>
          <p:cNvPr id="6" name="Footer Placeholder 5">
            <a:extLst>
              <a:ext uri="{FF2B5EF4-FFF2-40B4-BE49-F238E27FC236}">
                <a16:creationId xmlns:a16="http://schemas.microsoft.com/office/drawing/2014/main" id="{B107AC90-CD47-14F7-509D-2136E39FCB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694D41-0ADF-845D-999E-EF62F59B5C24}"/>
              </a:ext>
            </a:extLst>
          </p:cNvPr>
          <p:cNvSpPr>
            <a:spLocks noGrp="1"/>
          </p:cNvSpPr>
          <p:nvPr>
            <p:ph type="sldNum" sz="quarter" idx="12"/>
          </p:nvPr>
        </p:nvSpPr>
        <p:spPr/>
        <p:txBody>
          <a:bodyPr/>
          <a:lstStyle/>
          <a:p>
            <a:fld id="{1E6E8210-98B9-4F90-85A3-D668D5212131}" type="slidenum">
              <a:rPr lang="en-US" smtClean="0"/>
              <a:t>‹#›</a:t>
            </a:fld>
            <a:endParaRPr lang="en-US"/>
          </a:p>
        </p:txBody>
      </p:sp>
    </p:spTree>
    <p:extLst>
      <p:ext uri="{BB962C8B-B14F-4D97-AF65-F5344CB8AC3E}">
        <p14:creationId xmlns:p14="http://schemas.microsoft.com/office/powerpoint/2010/main" val="293314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EE18A-E802-8FF3-27A4-E281CBE44E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16621C-DD6A-F7EF-3A92-7B298014C3D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78D26C7-F2F5-C315-1DE1-86B9DC3B18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D340F3-2093-E2F7-0CF6-335F63EC8E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5BF4D4-E8D9-D485-EB01-FC931B51E0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E1BFBB5-4187-069F-8FA9-C44B1D529441}"/>
              </a:ext>
            </a:extLst>
          </p:cNvPr>
          <p:cNvSpPr>
            <a:spLocks noGrp="1"/>
          </p:cNvSpPr>
          <p:nvPr>
            <p:ph type="dt" sz="half" idx="10"/>
          </p:nvPr>
        </p:nvSpPr>
        <p:spPr/>
        <p:txBody>
          <a:bodyPr/>
          <a:lstStyle/>
          <a:p>
            <a:fld id="{1F79B360-E233-463B-B475-60CD2B2EC401}" type="datetime1">
              <a:rPr lang="en-US" smtClean="0"/>
              <a:t>6/10/2023</a:t>
            </a:fld>
            <a:endParaRPr lang="en-US"/>
          </a:p>
        </p:txBody>
      </p:sp>
      <p:sp>
        <p:nvSpPr>
          <p:cNvPr id="8" name="Footer Placeholder 7">
            <a:extLst>
              <a:ext uri="{FF2B5EF4-FFF2-40B4-BE49-F238E27FC236}">
                <a16:creationId xmlns:a16="http://schemas.microsoft.com/office/drawing/2014/main" id="{25738D75-B282-5673-A9F2-BFCAA295E5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92043C-358D-FF62-7E74-578743BD1177}"/>
              </a:ext>
            </a:extLst>
          </p:cNvPr>
          <p:cNvSpPr>
            <a:spLocks noGrp="1"/>
          </p:cNvSpPr>
          <p:nvPr>
            <p:ph type="sldNum" sz="quarter" idx="12"/>
          </p:nvPr>
        </p:nvSpPr>
        <p:spPr/>
        <p:txBody>
          <a:bodyPr/>
          <a:lstStyle/>
          <a:p>
            <a:fld id="{1E6E8210-98B9-4F90-85A3-D668D5212131}" type="slidenum">
              <a:rPr lang="en-US" smtClean="0"/>
              <a:t>‹#›</a:t>
            </a:fld>
            <a:endParaRPr lang="en-US"/>
          </a:p>
        </p:txBody>
      </p:sp>
    </p:spTree>
    <p:extLst>
      <p:ext uri="{BB962C8B-B14F-4D97-AF65-F5344CB8AC3E}">
        <p14:creationId xmlns:p14="http://schemas.microsoft.com/office/powerpoint/2010/main" val="3701292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407BC-47AF-C844-C892-A0EDE33593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398872-ECDD-18F6-639C-0641EE2F08E7}"/>
              </a:ext>
            </a:extLst>
          </p:cNvPr>
          <p:cNvSpPr>
            <a:spLocks noGrp="1"/>
          </p:cNvSpPr>
          <p:nvPr>
            <p:ph type="dt" sz="half" idx="10"/>
          </p:nvPr>
        </p:nvSpPr>
        <p:spPr/>
        <p:txBody>
          <a:bodyPr/>
          <a:lstStyle/>
          <a:p>
            <a:fld id="{6F831259-6BC3-4F12-BDCA-E2F7B7C18428}" type="datetime1">
              <a:rPr lang="en-US" smtClean="0"/>
              <a:t>6/10/2023</a:t>
            </a:fld>
            <a:endParaRPr lang="en-US"/>
          </a:p>
        </p:txBody>
      </p:sp>
      <p:sp>
        <p:nvSpPr>
          <p:cNvPr id="4" name="Footer Placeholder 3">
            <a:extLst>
              <a:ext uri="{FF2B5EF4-FFF2-40B4-BE49-F238E27FC236}">
                <a16:creationId xmlns:a16="http://schemas.microsoft.com/office/drawing/2014/main" id="{3553647C-1D3E-5294-0036-0E42C0F69C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F91C44-0CAB-BEF6-B9CB-6160DF16EC7B}"/>
              </a:ext>
            </a:extLst>
          </p:cNvPr>
          <p:cNvSpPr>
            <a:spLocks noGrp="1"/>
          </p:cNvSpPr>
          <p:nvPr>
            <p:ph type="sldNum" sz="quarter" idx="12"/>
          </p:nvPr>
        </p:nvSpPr>
        <p:spPr/>
        <p:txBody>
          <a:bodyPr/>
          <a:lstStyle/>
          <a:p>
            <a:fld id="{1E6E8210-98B9-4F90-85A3-D668D5212131}" type="slidenum">
              <a:rPr lang="en-US" smtClean="0"/>
              <a:t>‹#›</a:t>
            </a:fld>
            <a:endParaRPr lang="en-US"/>
          </a:p>
        </p:txBody>
      </p:sp>
    </p:spTree>
    <p:extLst>
      <p:ext uri="{BB962C8B-B14F-4D97-AF65-F5344CB8AC3E}">
        <p14:creationId xmlns:p14="http://schemas.microsoft.com/office/powerpoint/2010/main" val="752180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6C5DE2-06B9-1FE5-AFA1-54A93E81A5F9}"/>
              </a:ext>
            </a:extLst>
          </p:cNvPr>
          <p:cNvSpPr>
            <a:spLocks noGrp="1"/>
          </p:cNvSpPr>
          <p:nvPr>
            <p:ph type="dt" sz="half" idx="10"/>
          </p:nvPr>
        </p:nvSpPr>
        <p:spPr/>
        <p:txBody>
          <a:bodyPr/>
          <a:lstStyle/>
          <a:p>
            <a:fld id="{21FBB53F-D6F9-49A8-AA50-7C5F2C082512}" type="datetime1">
              <a:rPr lang="en-US" smtClean="0"/>
              <a:t>6/10/2023</a:t>
            </a:fld>
            <a:endParaRPr lang="en-US"/>
          </a:p>
        </p:txBody>
      </p:sp>
      <p:sp>
        <p:nvSpPr>
          <p:cNvPr id="3" name="Footer Placeholder 2">
            <a:extLst>
              <a:ext uri="{FF2B5EF4-FFF2-40B4-BE49-F238E27FC236}">
                <a16:creationId xmlns:a16="http://schemas.microsoft.com/office/drawing/2014/main" id="{CCC00A52-E69F-4DF7-F95B-9FDD008B07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B92AF8-B554-09F8-88D4-AADE70E4D75A}"/>
              </a:ext>
            </a:extLst>
          </p:cNvPr>
          <p:cNvSpPr>
            <a:spLocks noGrp="1"/>
          </p:cNvSpPr>
          <p:nvPr>
            <p:ph type="sldNum" sz="quarter" idx="12"/>
          </p:nvPr>
        </p:nvSpPr>
        <p:spPr/>
        <p:txBody>
          <a:bodyPr/>
          <a:lstStyle/>
          <a:p>
            <a:fld id="{1E6E8210-98B9-4F90-85A3-D668D5212131}" type="slidenum">
              <a:rPr lang="en-US" smtClean="0"/>
              <a:t>‹#›</a:t>
            </a:fld>
            <a:endParaRPr lang="en-US"/>
          </a:p>
        </p:txBody>
      </p:sp>
    </p:spTree>
    <p:extLst>
      <p:ext uri="{BB962C8B-B14F-4D97-AF65-F5344CB8AC3E}">
        <p14:creationId xmlns:p14="http://schemas.microsoft.com/office/powerpoint/2010/main" val="28267551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69D17-4E69-B787-0EC6-3C835A86D9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3883F4-75BC-1743-0582-05A4403221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4B3BCC8-7812-DFF4-B39E-719EF54698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4E0373-6273-1DEB-528D-BEA7ABA98464}"/>
              </a:ext>
            </a:extLst>
          </p:cNvPr>
          <p:cNvSpPr>
            <a:spLocks noGrp="1"/>
          </p:cNvSpPr>
          <p:nvPr>
            <p:ph type="dt" sz="half" idx="10"/>
          </p:nvPr>
        </p:nvSpPr>
        <p:spPr/>
        <p:txBody>
          <a:bodyPr/>
          <a:lstStyle/>
          <a:p>
            <a:fld id="{0A820E55-AF9F-4EF1-9FE6-F1CA0977B0F3}" type="datetime1">
              <a:rPr lang="en-US" smtClean="0"/>
              <a:t>6/10/2023</a:t>
            </a:fld>
            <a:endParaRPr lang="en-US"/>
          </a:p>
        </p:txBody>
      </p:sp>
      <p:sp>
        <p:nvSpPr>
          <p:cNvPr id="6" name="Footer Placeholder 5">
            <a:extLst>
              <a:ext uri="{FF2B5EF4-FFF2-40B4-BE49-F238E27FC236}">
                <a16:creationId xmlns:a16="http://schemas.microsoft.com/office/drawing/2014/main" id="{762F0C12-BB80-D1AD-2B37-D732AAD1B9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03588-7FD1-7810-E109-62C50C894680}"/>
              </a:ext>
            </a:extLst>
          </p:cNvPr>
          <p:cNvSpPr>
            <a:spLocks noGrp="1"/>
          </p:cNvSpPr>
          <p:nvPr>
            <p:ph type="sldNum" sz="quarter" idx="12"/>
          </p:nvPr>
        </p:nvSpPr>
        <p:spPr/>
        <p:txBody>
          <a:bodyPr/>
          <a:lstStyle/>
          <a:p>
            <a:fld id="{1E6E8210-98B9-4F90-85A3-D668D5212131}" type="slidenum">
              <a:rPr lang="en-US" smtClean="0"/>
              <a:t>‹#›</a:t>
            </a:fld>
            <a:endParaRPr lang="en-US"/>
          </a:p>
        </p:txBody>
      </p:sp>
    </p:spTree>
    <p:extLst>
      <p:ext uri="{BB962C8B-B14F-4D97-AF65-F5344CB8AC3E}">
        <p14:creationId xmlns:p14="http://schemas.microsoft.com/office/powerpoint/2010/main" val="54532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5AC75-70F1-3495-7D29-7DEBFE3B1A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963F1E-23FA-B3C0-5A0F-5F581D5FE4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DC0191E-21C5-471B-9703-BAC61128F4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A0C4C6-C814-72D4-D39E-67751E9A75E9}"/>
              </a:ext>
            </a:extLst>
          </p:cNvPr>
          <p:cNvSpPr>
            <a:spLocks noGrp="1"/>
          </p:cNvSpPr>
          <p:nvPr>
            <p:ph type="dt" sz="half" idx="10"/>
          </p:nvPr>
        </p:nvSpPr>
        <p:spPr/>
        <p:txBody>
          <a:bodyPr/>
          <a:lstStyle/>
          <a:p>
            <a:fld id="{BD1A3DD3-503B-4527-824F-C87FDA1872DD}" type="datetime1">
              <a:rPr lang="en-US" smtClean="0"/>
              <a:t>6/10/2023</a:t>
            </a:fld>
            <a:endParaRPr lang="en-US"/>
          </a:p>
        </p:txBody>
      </p:sp>
      <p:sp>
        <p:nvSpPr>
          <p:cNvPr id="6" name="Footer Placeholder 5">
            <a:extLst>
              <a:ext uri="{FF2B5EF4-FFF2-40B4-BE49-F238E27FC236}">
                <a16:creationId xmlns:a16="http://schemas.microsoft.com/office/drawing/2014/main" id="{FDDE75E2-DA42-8DC4-B704-BEE496C08B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E89366-343E-682B-80CA-204711378F35}"/>
              </a:ext>
            </a:extLst>
          </p:cNvPr>
          <p:cNvSpPr>
            <a:spLocks noGrp="1"/>
          </p:cNvSpPr>
          <p:nvPr>
            <p:ph type="sldNum" sz="quarter" idx="12"/>
          </p:nvPr>
        </p:nvSpPr>
        <p:spPr/>
        <p:txBody>
          <a:bodyPr/>
          <a:lstStyle/>
          <a:p>
            <a:fld id="{1E6E8210-98B9-4F90-85A3-D668D5212131}" type="slidenum">
              <a:rPr lang="en-US" smtClean="0"/>
              <a:t>‹#›</a:t>
            </a:fld>
            <a:endParaRPr lang="en-US"/>
          </a:p>
        </p:txBody>
      </p:sp>
    </p:spTree>
    <p:extLst>
      <p:ext uri="{BB962C8B-B14F-4D97-AF65-F5344CB8AC3E}">
        <p14:creationId xmlns:p14="http://schemas.microsoft.com/office/powerpoint/2010/main" val="2993774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2E12A1-FEAE-1A3E-D432-89E9804083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EADCC8-EB5D-5929-8FB9-6ACD235E8B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0D28B-CE19-673F-C433-C5959B91172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5EDFF9-C32A-4392-9EC8-C2D6CC249629}" type="datetime1">
              <a:rPr lang="en-US" smtClean="0"/>
              <a:t>6/10/2023</a:t>
            </a:fld>
            <a:endParaRPr lang="en-US"/>
          </a:p>
        </p:txBody>
      </p:sp>
      <p:sp>
        <p:nvSpPr>
          <p:cNvPr id="5" name="Footer Placeholder 4">
            <a:extLst>
              <a:ext uri="{FF2B5EF4-FFF2-40B4-BE49-F238E27FC236}">
                <a16:creationId xmlns:a16="http://schemas.microsoft.com/office/drawing/2014/main" id="{A473EF6D-EAA0-CDE8-A27B-4B9808766E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10B1B2-8834-52CC-D31A-C708C595D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6E8210-98B9-4F90-85A3-D668D5212131}" type="slidenum">
              <a:rPr lang="en-US" smtClean="0"/>
              <a:t>‹#›</a:t>
            </a:fld>
            <a:endParaRPr lang="en-US"/>
          </a:p>
        </p:txBody>
      </p:sp>
    </p:spTree>
    <p:extLst>
      <p:ext uri="{BB962C8B-B14F-4D97-AF65-F5344CB8AC3E}">
        <p14:creationId xmlns:p14="http://schemas.microsoft.com/office/powerpoint/2010/main" val="3823817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thereviewhut.co.uk/hedstrom-seesaw-review/" TargetMode="External"/><Relationship Id="rId7" Type="http://schemas.openxmlformats.org/officeDocument/2006/relationships/hyperlink" Target="https://64teq.com/will-brexit-affect-data-privacy-issues/"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hyperlink" Target="https://www.acquia.com/resources/ebooks/digital-personalization-101" TargetMode="External"/><Relationship Id="rId4" Type="http://schemas.openxmlformats.org/officeDocument/2006/relationships/image" Target="../media/image2.jpeg"/><Relationship Id="rId9" Type="http://schemas.openxmlformats.org/officeDocument/2006/relationships/image" Target="../media/image5.sv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cartoon-smiley-questions-puzzle-3082809/" TargetMode="Externa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hyperlink" Target="https://www.seekpng.com/ipng/u2e6t4t4w7q8w7e6_spoilers-spoiler-alert/" TargetMode="Externa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seekpng.com/ipng/u2e6t4t4w7q8w7e6_spoilers-spoiler-aler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medium.com/greatepicurean/yahoo-announces-breach-hacked-over-one-billion-user-accounts-passwords-credit-cards-6dcebcb3182" TargetMode="External"/><Relationship Id="rId13" Type="http://schemas.openxmlformats.org/officeDocument/2006/relationships/hyperlink" Target="https://creativecommons.org/licenses/by-sa/3.0/" TargetMode="External"/><Relationship Id="rId18" Type="http://schemas.openxmlformats.org/officeDocument/2006/relationships/hyperlink" Target="https://creativecommons.org/licenses/by-nc/3.0/" TargetMode="External"/><Relationship Id="rId3" Type="http://schemas.openxmlformats.org/officeDocument/2006/relationships/image" Target="../media/image6.jpg"/><Relationship Id="rId7" Type="http://schemas.openxmlformats.org/officeDocument/2006/relationships/image" Target="../media/image8.jpeg"/><Relationship Id="rId12" Type="http://schemas.openxmlformats.org/officeDocument/2006/relationships/hyperlink" Target="http://www.progressive-charlestown.com/2017/09/equifax-isnt-calling.html" TargetMode="External"/><Relationship Id="rId17" Type="http://schemas.openxmlformats.org/officeDocument/2006/relationships/hyperlink" Target="https://derechodelared.com/marriott-brecha-datos/" TargetMode="External"/><Relationship Id="rId2" Type="http://schemas.openxmlformats.org/officeDocument/2006/relationships/notesSlide" Target="../notesSlides/notesSlide1.xml"/><Relationship Id="rId16"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hyperlink" Target="https://www.blackfog.com/anthem-data-breach-2015/" TargetMode="External"/><Relationship Id="rId11" Type="http://schemas.openxmlformats.org/officeDocument/2006/relationships/image" Target="../media/image10.jpg"/><Relationship Id="rId5" Type="http://schemas.openxmlformats.org/officeDocument/2006/relationships/image" Target="../media/image7.png"/><Relationship Id="rId15" Type="http://schemas.openxmlformats.org/officeDocument/2006/relationships/hyperlink" Target="https://digitaltattoo.ubc.ca/2018/05/03/deletefacebook-an-investigation-into-the-cambridge-analytica-scandal-part-1/" TargetMode="External"/><Relationship Id="rId10" Type="http://schemas.openxmlformats.org/officeDocument/2006/relationships/hyperlink" Target="https://chesbro-on-security.blogspot.com/2017/12/uber-data-breach.html" TargetMode="External"/><Relationship Id="rId4" Type="http://schemas.openxmlformats.org/officeDocument/2006/relationships/hyperlink" Target="https://www.express.co.uk/travel/articles/975772/google-maps-street-view-embarrassing-picture-viral-image" TargetMode="External"/><Relationship Id="rId9" Type="http://schemas.openxmlformats.org/officeDocument/2006/relationships/image" Target="../media/image9.jpg"/><Relationship Id="rId14" Type="http://schemas.openxmlformats.org/officeDocument/2006/relationships/image" Target="../media/image11.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milosevic-law.com/public-law-administrative-proceedings/" TargetMode="External"/><Relationship Id="rId3" Type="http://schemas.openxmlformats.org/officeDocument/2006/relationships/image" Target="../media/image13.jpg"/><Relationship Id="rId7"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socialbeat.in/consumer-apps-growth-startups/" TargetMode="External"/><Relationship Id="rId5" Type="http://schemas.openxmlformats.org/officeDocument/2006/relationships/image" Target="../media/image14.png"/><Relationship Id="rId10" Type="http://schemas.openxmlformats.org/officeDocument/2006/relationships/hyperlink" Target="https://www.pexels.com/photo/apple-applications-apps-cell-phone-607812/" TargetMode="External"/><Relationship Id="rId4" Type="http://schemas.openxmlformats.org/officeDocument/2006/relationships/hyperlink" Target="https://www.nytimes.com/2018/10/10/business/class-action-law-firm-fees.html" TargetMode="External"/><Relationship Id="rId9" Type="http://schemas.openxmlformats.org/officeDocument/2006/relationships/image" Target="../media/image16.jpeg"/></Relationships>
</file>

<file path=ppt/slides/_rels/slide3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pixabay.com/en/cartoon-smiley-questions-puzzle-3082809/" TargetMode="Externa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s://pixabay.com/en/cartoon-smiley-questions-puzzle-3082809/"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s://imgflip.com/memetemplate/114989853/Thumbs-up-emoji"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privateinternetaccess.com/blog/2019/06/general-data-protection-regulation-one-year-on-what-has-it-done/"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28">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6" name="Freeform: Shape 30">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3" name="Freeform: Shape 32">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56911C-09F8-3E6A-F77C-1CB71F3908DF}"/>
              </a:ext>
            </a:extLst>
          </p:cNvPr>
          <p:cNvSpPr>
            <a:spLocks noGrp="1"/>
          </p:cNvSpPr>
          <p:nvPr>
            <p:ph type="ctrTitle"/>
          </p:nvPr>
        </p:nvSpPr>
        <p:spPr>
          <a:xfrm>
            <a:off x="475488" y="1124712"/>
            <a:ext cx="4023360" cy="3200400"/>
          </a:xfrm>
        </p:spPr>
        <p:txBody>
          <a:bodyPr>
            <a:normAutofit/>
          </a:bodyPr>
          <a:lstStyle/>
          <a:p>
            <a:pPr algn="l"/>
            <a:r>
              <a:rPr lang="en-US" sz="4800"/>
              <a:t>The Tradeoff between Privacy and Personalization</a:t>
            </a:r>
          </a:p>
        </p:txBody>
      </p:sp>
      <p:sp>
        <p:nvSpPr>
          <p:cNvPr id="3" name="Subtitle 2">
            <a:extLst>
              <a:ext uri="{FF2B5EF4-FFF2-40B4-BE49-F238E27FC236}">
                <a16:creationId xmlns:a16="http://schemas.microsoft.com/office/drawing/2014/main" id="{2D2F61F7-07FE-8EF2-12B8-C4BA76A44EEC}"/>
              </a:ext>
            </a:extLst>
          </p:cNvPr>
          <p:cNvSpPr>
            <a:spLocks noGrp="1"/>
          </p:cNvSpPr>
          <p:nvPr>
            <p:ph type="subTitle" idx="1"/>
          </p:nvPr>
        </p:nvSpPr>
        <p:spPr>
          <a:xfrm>
            <a:off x="475488" y="4873752"/>
            <a:ext cx="3931920" cy="1207008"/>
          </a:xfrm>
        </p:spPr>
        <p:txBody>
          <a:bodyPr>
            <a:normAutofit fontScale="92500" lnSpcReduction="10000"/>
          </a:bodyPr>
          <a:lstStyle/>
          <a:p>
            <a:pPr algn="l"/>
            <a:r>
              <a:rPr lang="en-US" dirty="0"/>
              <a:t>Mike Nguyen</a:t>
            </a:r>
          </a:p>
          <a:p>
            <a:pPr algn="l"/>
            <a:r>
              <a:rPr lang="en-US" dirty="0"/>
              <a:t>Mina Ameri</a:t>
            </a:r>
          </a:p>
          <a:p>
            <a:pPr algn="l"/>
            <a:r>
              <a:rPr lang="en-US" dirty="0"/>
              <a:t>Vanitha Swaminathan</a:t>
            </a:r>
          </a:p>
        </p:txBody>
      </p:sp>
      <p:sp>
        <p:nvSpPr>
          <p:cNvPr id="35" name="Rectangle 34">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picture containing whiteboard&#10;&#10;Description automatically generated">
            <a:extLst>
              <a:ext uri="{FF2B5EF4-FFF2-40B4-BE49-F238E27FC236}">
                <a16:creationId xmlns:a16="http://schemas.microsoft.com/office/drawing/2014/main" id="{306DF8D8-243F-B4BE-8B0F-BA338DFA181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927557" y="3578560"/>
            <a:ext cx="5989326" cy="2590383"/>
          </a:xfrm>
          <a:prstGeom prst="rect">
            <a:avLst/>
          </a:prstGeom>
        </p:spPr>
      </p:pic>
      <p:sp>
        <p:nvSpPr>
          <p:cNvPr id="57" name="Rectangle 36">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descr="A picture containing pottery&#10;&#10;Description automatically generated">
            <a:extLst>
              <a:ext uri="{FF2B5EF4-FFF2-40B4-BE49-F238E27FC236}">
                <a16:creationId xmlns:a16="http://schemas.microsoft.com/office/drawing/2014/main" id="{DFBE3BD2-9B8D-3498-68EE-DE1063D7ECDA}"/>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5920" r="9644" b="2"/>
          <a:stretch/>
        </p:blipFill>
        <p:spPr>
          <a:xfrm>
            <a:off x="5185880" y="2109008"/>
            <a:ext cx="2259762" cy="2340864"/>
          </a:xfrm>
          <a:prstGeom prst="rect">
            <a:avLst/>
          </a:prstGeom>
        </p:spPr>
      </p:pic>
      <p:pic>
        <p:nvPicPr>
          <p:cNvPr id="5" name="Picture 4" descr="A picture containing text&#10;&#10;Description automatically generated">
            <a:extLst>
              <a:ext uri="{FF2B5EF4-FFF2-40B4-BE49-F238E27FC236}">
                <a16:creationId xmlns:a16="http://schemas.microsoft.com/office/drawing/2014/main" id="{C07FE055-55DC-FC08-F5FE-87444385A6F8}"/>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18052" r="17512" b="2"/>
          <a:stretch/>
        </p:blipFill>
        <p:spPr>
          <a:xfrm>
            <a:off x="9878905" y="1243471"/>
            <a:ext cx="2259758" cy="2340864"/>
          </a:xfrm>
          <a:prstGeom prst="rect">
            <a:avLst/>
          </a:prstGeom>
        </p:spPr>
      </p:pic>
      <p:pic>
        <p:nvPicPr>
          <p:cNvPr id="8" name="Graphic 7" descr="Question Mark with solid fill">
            <a:extLst>
              <a:ext uri="{FF2B5EF4-FFF2-40B4-BE49-F238E27FC236}">
                <a16:creationId xmlns:a16="http://schemas.microsoft.com/office/drawing/2014/main" id="{73759884-6ABA-02E0-3D42-746991486FE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24564" y="1735300"/>
            <a:ext cx="1979224" cy="1979224"/>
          </a:xfrm>
          <a:prstGeom prst="rect">
            <a:avLst/>
          </a:prstGeom>
        </p:spPr>
      </p:pic>
      <p:sp>
        <p:nvSpPr>
          <p:cNvPr id="4" name="Slide Number Placeholder 3">
            <a:extLst>
              <a:ext uri="{FF2B5EF4-FFF2-40B4-BE49-F238E27FC236}">
                <a16:creationId xmlns:a16="http://schemas.microsoft.com/office/drawing/2014/main" id="{4712E2AD-B92D-3E87-075C-8040ADC95699}"/>
              </a:ext>
            </a:extLst>
          </p:cNvPr>
          <p:cNvSpPr>
            <a:spLocks noGrp="1"/>
          </p:cNvSpPr>
          <p:nvPr>
            <p:ph type="sldNum" sz="quarter" idx="12"/>
          </p:nvPr>
        </p:nvSpPr>
        <p:spPr/>
        <p:txBody>
          <a:bodyPr/>
          <a:lstStyle/>
          <a:p>
            <a:fld id="{1E6E8210-98B9-4F90-85A3-D668D5212131}" type="slidenum">
              <a:rPr lang="en-US" smtClean="0"/>
              <a:t>1</a:t>
            </a:fld>
            <a:endParaRPr lang="en-US"/>
          </a:p>
        </p:txBody>
      </p:sp>
    </p:spTree>
    <p:extLst>
      <p:ext uri="{BB962C8B-B14F-4D97-AF65-F5344CB8AC3E}">
        <p14:creationId xmlns:p14="http://schemas.microsoft.com/office/powerpoint/2010/main" val="2041069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700"/>
                                        <p:tgtEl>
                                          <p:spTgt spid="3">
                                            <p:txEl>
                                              <p:pRg st="2" end="2"/>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C57836-A187-0719-E3BF-A909026E9108}"/>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Privacy-Personalization No Tradeoff</a:t>
            </a:r>
          </a:p>
        </p:txBody>
      </p:sp>
      <p:sp>
        <p:nvSpPr>
          <p:cNvPr id="19"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33159F6-EC2C-5FBE-1316-752CF911BBF5}"/>
              </a:ext>
            </a:extLst>
          </p:cNvPr>
          <p:cNvSpPr>
            <a:spLocks noGrp="1"/>
          </p:cNvSpPr>
          <p:nvPr>
            <p:ph idx="1"/>
          </p:nvPr>
        </p:nvSpPr>
        <p:spPr>
          <a:xfrm>
            <a:off x="1155548" y="2217343"/>
            <a:ext cx="9880893" cy="3959619"/>
          </a:xfrm>
        </p:spPr>
        <p:txBody>
          <a:bodyPr>
            <a:normAutofit/>
          </a:bodyPr>
          <a:lstStyle/>
          <a:p>
            <a:r>
              <a:rPr lang="en-US" sz="2400" dirty="0"/>
              <a:t>Personalization -&gt; decrease privacy concerns </a:t>
            </a:r>
          </a:p>
          <a:p>
            <a:r>
              <a:rPr lang="en-US" sz="2400" dirty="0"/>
              <a:t>Highest personalization yields the most positive ad response, and privacy concerns do not mitigate this impact (</a:t>
            </a:r>
            <a:r>
              <a:rPr lang="en-US" sz="2400" dirty="0" err="1"/>
              <a:t>Walrave</a:t>
            </a:r>
            <a:r>
              <a:rPr lang="en-US" sz="2400" dirty="0"/>
              <a:t> et al., 2018)</a:t>
            </a:r>
          </a:p>
        </p:txBody>
      </p:sp>
      <p:sp>
        <p:nvSpPr>
          <p:cNvPr id="4" name="Slide Number Placeholder 3">
            <a:extLst>
              <a:ext uri="{FF2B5EF4-FFF2-40B4-BE49-F238E27FC236}">
                <a16:creationId xmlns:a16="http://schemas.microsoft.com/office/drawing/2014/main" id="{12921E05-1EDC-F40E-1A55-8F0DC82759E5}"/>
              </a:ext>
            </a:extLst>
          </p:cNvPr>
          <p:cNvSpPr>
            <a:spLocks noGrp="1"/>
          </p:cNvSpPr>
          <p:nvPr>
            <p:ph type="sldNum" sz="quarter" idx="12"/>
          </p:nvPr>
        </p:nvSpPr>
        <p:spPr/>
        <p:txBody>
          <a:bodyPr/>
          <a:lstStyle/>
          <a:p>
            <a:fld id="{1E6E8210-98B9-4F90-85A3-D668D5212131}" type="slidenum">
              <a:rPr lang="en-US" smtClean="0"/>
              <a:t>10</a:t>
            </a:fld>
            <a:endParaRPr lang="en-US"/>
          </a:p>
        </p:txBody>
      </p:sp>
    </p:spTree>
    <p:extLst>
      <p:ext uri="{BB962C8B-B14F-4D97-AF65-F5344CB8AC3E}">
        <p14:creationId xmlns:p14="http://schemas.microsoft.com/office/powerpoint/2010/main" val="9904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86F83-B2D3-D157-D9CC-7CB8B95A724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Theory and Practice</a:t>
            </a:r>
          </a:p>
        </p:txBody>
      </p:sp>
      <p:pic>
        <p:nvPicPr>
          <p:cNvPr id="1026" name="Picture 2" descr="May be an image of text that says 'Theory is when you know everything but nothing works. Practice is when everything works but no one knows why. In our lab, theory and practice are combined: Nothing works and no one knows why.'">
            <a:extLst>
              <a:ext uri="{FF2B5EF4-FFF2-40B4-BE49-F238E27FC236}">
                <a16:creationId xmlns:a16="http://schemas.microsoft.com/office/drawing/2014/main" id="{9D8EE70E-CC29-2541-86D2-DFFB74B3127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538910" y="625684"/>
            <a:ext cx="4159727" cy="545538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6BB3AE8-5FCE-AD1F-967A-CACD47248881}"/>
              </a:ext>
            </a:extLst>
          </p:cNvPr>
          <p:cNvSpPr>
            <a:spLocks noGrp="1"/>
          </p:cNvSpPr>
          <p:nvPr>
            <p:ph type="sldNum" sz="quarter" idx="12"/>
          </p:nvPr>
        </p:nvSpPr>
        <p:spPr/>
        <p:txBody>
          <a:bodyPr/>
          <a:lstStyle/>
          <a:p>
            <a:fld id="{1E6E8210-98B9-4F90-85A3-D668D5212131}" type="slidenum">
              <a:rPr lang="en-US" smtClean="0"/>
              <a:t>11</a:t>
            </a:fld>
            <a:endParaRPr lang="en-US"/>
          </a:p>
        </p:txBody>
      </p:sp>
    </p:spTree>
    <p:extLst>
      <p:ext uri="{BB962C8B-B14F-4D97-AF65-F5344CB8AC3E}">
        <p14:creationId xmlns:p14="http://schemas.microsoft.com/office/powerpoint/2010/main" val="663105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31F9A-C3F2-9A02-5C97-A83C628AEE4D}"/>
              </a:ext>
            </a:extLst>
          </p:cNvPr>
          <p:cNvSpPr>
            <a:spLocks noGrp="1"/>
          </p:cNvSpPr>
          <p:nvPr>
            <p:ph type="title"/>
          </p:nvPr>
        </p:nvSpPr>
        <p:spPr>
          <a:xfrm>
            <a:off x="477981" y="4488059"/>
            <a:ext cx="4023360" cy="769726"/>
          </a:xfrm>
        </p:spPr>
        <p:txBody>
          <a:bodyPr vert="horz" lIns="91440" tIns="45720" rIns="91440" bIns="45720" rtlCol="0" anchor="b">
            <a:normAutofit/>
          </a:bodyPr>
          <a:lstStyle/>
          <a:p>
            <a:r>
              <a:rPr lang="en-US" sz="4800" kern="1200" dirty="0">
                <a:solidFill>
                  <a:schemeClr val="tx1"/>
                </a:solidFill>
                <a:latin typeface="+mj-lt"/>
                <a:ea typeface="+mj-ea"/>
                <a:cs typeface="+mj-cs"/>
              </a:rPr>
              <a:t>So what is it?</a:t>
            </a:r>
          </a:p>
        </p:txBody>
      </p:sp>
      <p:sp>
        <p:nvSpPr>
          <p:cNvPr id="3" name="Content Placeholder 2">
            <a:extLst>
              <a:ext uri="{FF2B5EF4-FFF2-40B4-BE49-F238E27FC236}">
                <a16:creationId xmlns:a16="http://schemas.microsoft.com/office/drawing/2014/main" id="{7865FD4D-6211-EB64-D1B3-539014EDF6DF}"/>
              </a:ext>
            </a:extLst>
          </p:cNvPr>
          <p:cNvSpPr>
            <a:spLocks noGrp="1"/>
          </p:cNvSpPr>
          <p:nvPr>
            <p:ph idx="1"/>
          </p:nvPr>
        </p:nvSpPr>
        <p:spPr>
          <a:xfrm>
            <a:off x="477981" y="5257785"/>
            <a:ext cx="3933306" cy="823278"/>
          </a:xfrm>
        </p:spPr>
        <p:txBody>
          <a:bodyPr vert="horz" lIns="91440" tIns="45720" rIns="91440" bIns="45720" rtlCol="0">
            <a:normAutofit/>
          </a:bodyPr>
          <a:lstStyle/>
          <a:p>
            <a:pPr marL="0" indent="0">
              <a:buNone/>
            </a:pPr>
            <a:r>
              <a:rPr lang="en-US" sz="2000" kern="1200" dirty="0">
                <a:solidFill>
                  <a:schemeClr val="tx1"/>
                </a:solidFill>
                <a:latin typeface="+mn-lt"/>
                <a:ea typeface="+mn-ea"/>
                <a:cs typeface="+mn-cs"/>
              </a:rPr>
              <a:t>Tradeoff or no tradeoff</a:t>
            </a:r>
          </a:p>
        </p:txBody>
      </p:sp>
      <p:pic>
        <p:nvPicPr>
          <p:cNvPr id="5" name="Picture 4" descr="Shape&#10;&#10;Description automatically generated with medium confidence">
            <a:extLst>
              <a:ext uri="{FF2B5EF4-FFF2-40B4-BE49-F238E27FC236}">
                <a16:creationId xmlns:a16="http://schemas.microsoft.com/office/drawing/2014/main" id="{E8DD77A5-8C30-31FA-713A-BA8745D170F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4864608" y="811661"/>
            <a:ext cx="6846363" cy="5083424"/>
          </a:xfrm>
          <a:prstGeom prst="rect">
            <a:avLst/>
          </a:prstGeom>
        </p:spPr>
      </p:pic>
      <p:sp>
        <p:nvSpPr>
          <p:cNvPr id="4" name="Speech Bubble: Oval 3">
            <a:extLst>
              <a:ext uri="{FF2B5EF4-FFF2-40B4-BE49-F238E27FC236}">
                <a16:creationId xmlns:a16="http://schemas.microsoft.com/office/drawing/2014/main" id="{8708198D-FD48-0165-0301-7CE634FD54E7}"/>
              </a:ext>
            </a:extLst>
          </p:cNvPr>
          <p:cNvSpPr/>
          <p:nvPr/>
        </p:nvSpPr>
        <p:spPr>
          <a:xfrm>
            <a:off x="2829697" y="486977"/>
            <a:ext cx="2549565" cy="1799023"/>
          </a:xfrm>
          <a:prstGeom prst="wedgeEllipseCallout">
            <a:avLst>
              <a:gd name="adj1" fmla="val 64667"/>
              <a:gd name="adj2" fmla="val 49833"/>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It depends.</a:t>
            </a:r>
          </a:p>
        </p:txBody>
      </p:sp>
      <p:pic>
        <p:nvPicPr>
          <p:cNvPr id="6" name="Picture 5" descr="A yellow sign with black text&#10;&#10;Description automatically generated with medium confidence">
            <a:extLst>
              <a:ext uri="{FF2B5EF4-FFF2-40B4-BE49-F238E27FC236}">
                <a16:creationId xmlns:a16="http://schemas.microsoft.com/office/drawing/2014/main" id="{3A0DC2AE-C300-83AE-8B07-3DEE470456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6041" y="486977"/>
            <a:ext cx="1587943" cy="1799023"/>
          </a:xfrm>
          <a:prstGeom prst="rect">
            <a:avLst/>
          </a:prstGeom>
        </p:spPr>
      </p:pic>
      <p:sp>
        <p:nvSpPr>
          <p:cNvPr id="7" name="Slide Number Placeholder 6">
            <a:extLst>
              <a:ext uri="{FF2B5EF4-FFF2-40B4-BE49-F238E27FC236}">
                <a16:creationId xmlns:a16="http://schemas.microsoft.com/office/drawing/2014/main" id="{B56D7B79-ADA2-B826-7516-65BF75784684}"/>
              </a:ext>
            </a:extLst>
          </p:cNvPr>
          <p:cNvSpPr>
            <a:spLocks noGrp="1"/>
          </p:cNvSpPr>
          <p:nvPr>
            <p:ph type="sldNum" sz="quarter" idx="12"/>
          </p:nvPr>
        </p:nvSpPr>
        <p:spPr/>
        <p:txBody>
          <a:bodyPr/>
          <a:lstStyle/>
          <a:p>
            <a:fld id="{1E6E8210-98B9-4F90-85A3-D668D5212131}" type="slidenum">
              <a:rPr lang="en-US" smtClean="0"/>
              <a:t>12</a:t>
            </a:fld>
            <a:endParaRPr lang="en-US"/>
          </a:p>
        </p:txBody>
      </p:sp>
      <p:sp>
        <p:nvSpPr>
          <p:cNvPr id="8" name="Speech Bubble: Oval 7">
            <a:extLst>
              <a:ext uri="{FF2B5EF4-FFF2-40B4-BE49-F238E27FC236}">
                <a16:creationId xmlns:a16="http://schemas.microsoft.com/office/drawing/2014/main" id="{47F3637A-8308-1218-AA57-A2AE869D7E5A}"/>
              </a:ext>
            </a:extLst>
          </p:cNvPr>
          <p:cNvSpPr/>
          <p:nvPr/>
        </p:nvSpPr>
        <p:spPr>
          <a:xfrm>
            <a:off x="1140643" y="2316279"/>
            <a:ext cx="3723965" cy="1710515"/>
          </a:xfrm>
          <a:prstGeom prst="wedgeEllipseCallout">
            <a:avLst>
              <a:gd name="adj1" fmla="val -52541"/>
              <a:gd name="adj2" fmla="val 44584"/>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Type of privacy actions: </a:t>
            </a:r>
          </a:p>
          <a:p>
            <a:pPr algn="ctr"/>
            <a:r>
              <a:rPr lang="en-US" dirty="0"/>
              <a:t>Voluntary vs. Involuntary</a:t>
            </a:r>
          </a:p>
        </p:txBody>
      </p:sp>
    </p:spTree>
    <p:extLst>
      <p:ext uri="{BB962C8B-B14F-4D97-AF65-F5344CB8AC3E}">
        <p14:creationId xmlns:p14="http://schemas.microsoft.com/office/powerpoint/2010/main" val="261708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31B85-2D21-A47B-71E4-8326B59BC8B7}"/>
              </a:ext>
            </a:extLst>
          </p:cNvPr>
          <p:cNvSpPr>
            <a:spLocks noGrp="1"/>
          </p:cNvSpPr>
          <p:nvPr>
            <p:ph type="title"/>
          </p:nvPr>
        </p:nvSpPr>
        <p:spPr/>
        <p:txBody>
          <a:bodyPr/>
          <a:lstStyle/>
          <a:p>
            <a:r>
              <a:rPr lang="en-US" dirty="0"/>
              <a:t>Consumer Expectation</a:t>
            </a:r>
          </a:p>
        </p:txBody>
      </p:sp>
      <p:cxnSp>
        <p:nvCxnSpPr>
          <p:cNvPr id="8" name="Straight Arrow Connector 7">
            <a:extLst>
              <a:ext uri="{FF2B5EF4-FFF2-40B4-BE49-F238E27FC236}">
                <a16:creationId xmlns:a16="http://schemas.microsoft.com/office/drawing/2014/main" id="{32E5C8BB-77BA-36BF-239E-B676138DA205}"/>
              </a:ext>
            </a:extLst>
          </p:cNvPr>
          <p:cNvCxnSpPr/>
          <p:nvPr/>
        </p:nvCxnSpPr>
        <p:spPr>
          <a:xfrm>
            <a:off x="2223436" y="5813659"/>
            <a:ext cx="8008219"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227C7DFB-FE56-95F9-C256-0F75DE475674}"/>
              </a:ext>
            </a:extLst>
          </p:cNvPr>
          <p:cNvCxnSpPr>
            <a:cxnSpLocks/>
          </p:cNvCxnSpPr>
          <p:nvPr/>
        </p:nvCxnSpPr>
        <p:spPr>
          <a:xfrm flipV="1">
            <a:off x="2203704" y="1690688"/>
            <a:ext cx="19732" cy="415232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5D016C5-3820-5B42-7717-61D055626286}"/>
              </a:ext>
            </a:extLst>
          </p:cNvPr>
          <p:cNvCxnSpPr>
            <a:cxnSpLocks/>
          </p:cNvCxnSpPr>
          <p:nvPr/>
        </p:nvCxnSpPr>
        <p:spPr>
          <a:xfrm>
            <a:off x="2598821" y="3609474"/>
            <a:ext cx="7151571" cy="0"/>
          </a:xfrm>
          <a:prstGeom prst="line">
            <a:avLst/>
          </a:prstGeom>
          <a:ln w="76200"/>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A80CB07F-8118-3EE9-4F8E-235BF9F0D168}"/>
              </a:ext>
            </a:extLst>
          </p:cNvPr>
          <p:cNvCxnSpPr>
            <a:cxnSpLocks/>
          </p:cNvCxnSpPr>
          <p:nvPr/>
        </p:nvCxnSpPr>
        <p:spPr>
          <a:xfrm flipV="1">
            <a:off x="5958038" y="1886552"/>
            <a:ext cx="0" cy="3641709"/>
          </a:xfrm>
          <a:prstGeom prst="line">
            <a:avLst/>
          </a:prstGeom>
          <a:ln w="76200"/>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85CBC975-A649-6243-B8C6-10748EF31EAD}"/>
              </a:ext>
            </a:extLst>
          </p:cNvPr>
          <p:cNvSpPr txBox="1"/>
          <p:nvPr/>
        </p:nvSpPr>
        <p:spPr>
          <a:xfrm>
            <a:off x="972152" y="2534774"/>
            <a:ext cx="1020278" cy="369332"/>
          </a:xfrm>
          <a:prstGeom prst="rect">
            <a:avLst/>
          </a:prstGeom>
          <a:noFill/>
        </p:spPr>
        <p:txBody>
          <a:bodyPr wrap="square" rtlCol="0">
            <a:spAutoFit/>
          </a:bodyPr>
          <a:lstStyle/>
          <a:p>
            <a:r>
              <a:rPr lang="en-US" dirty="0"/>
              <a:t>High</a:t>
            </a:r>
          </a:p>
        </p:txBody>
      </p:sp>
      <p:sp>
        <p:nvSpPr>
          <p:cNvPr id="19" name="TextBox 18">
            <a:extLst>
              <a:ext uri="{FF2B5EF4-FFF2-40B4-BE49-F238E27FC236}">
                <a16:creationId xmlns:a16="http://schemas.microsoft.com/office/drawing/2014/main" id="{2F812C4A-F66F-CFB6-B671-6002BE46DCF7}"/>
              </a:ext>
            </a:extLst>
          </p:cNvPr>
          <p:cNvSpPr txBox="1"/>
          <p:nvPr/>
        </p:nvSpPr>
        <p:spPr>
          <a:xfrm>
            <a:off x="1020679" y="4535225"/>
            <a:ext cx="1020278" cy="369332"/>
          </a:xfrm>
          <a:prstGeom prst="rect">
            <a:avLst/>
          </a:prstGeom>
          <a:noFill/>
        </p:spPr>
        <p:txBody>
          <a:bodyPr wrap="square" rtlCol="0">
            <a:spAutoFit/>
          </a:bodyPr>
          <a:lstStyle/>
          <a:p>
            <a:r>
              <a:rPr lang="en-US" dirty="0"/>
              <a:t>Low</a:t>
            </a:r>
          </a:p>
        </p:txBody>
      </p:sp>
      <p:sp>
        <p:nvSpPr>
          <p:cNvPr id="20" name="TextBox 19">
            <a:extLst>
              <a:ext uri="{FF2B5EF4-FFF2-40B4-BE49-F238E27FC236}">
                <a16:creationId xmlns:a16="http://schemas.microsoft.com/office/drawing/2014/main" id="{BB60FBF1-E370-0423-90C2-30FE22044443}"/>
              </a:ext>
            </a:extLst>
          </p:cNvPr>
          <p:cNvSpPr txBox="1"/>
          <p:nvPr/>
        </p:nvSpPr>
        <p:spPr>
          <a:xfrm>
            <a:off x="3704523" y="6123543"/>
            <a:ext cx="1020278" cy="369332"/>
          </a:xfrm>
          <a:prstGeom prst="rect">
            <a:avLst/>
          </a:prstGeom>
          <a:noFill/>
        </p:spPr>
        <p:txBody>
          <a:bodyPr wrap="square" rtlCol="0">
            <a:spAutoFit/>
          </a:bodyPr>
          <a:lstStyle/>
          <a:p>
            <a:r>
              <a:rPr lang="en-US" dirty="0"/>
              <a:t>Low</a:t>
            </a:r>
          </a:p>
        </p:txBody>
      </p:sp>
      <p:sp>
        <p:nvSpPr>
          <p:cNvPr id="21" name="TextBox 20">
            <a:extLst>
              <a:ext uri="{FF2B5EF4-FFF2-40B4-BE49-F238E27FC236}">
                <a16:creationId xmlns:a16="http://schemas.microsoft.com/office/drawing/2014/main" id="{651D46AD-BEF4-A60A-4246-1DE74587438C}"/>
              </a:ext>
            </a:extLst>
          </p:cNvPr>
          <p:cNvSpPr txBox="1"/>
          <p:nvPr/>
        </p:nvSpPr>
        <p:spPr>
          <a:xfrm>
            <a:off x="7852611" y="6123543"/>
            <a:ext cx="1020278" cy="369332"/>
          </a:xfrm>
          <a:prstGeom prst="rect">
            <a:avLst/>
          </a:prstGeom>
          <a:noFill/>
        </p:spPr>
        <p:txBody>
          <a:bodyPr wrap="square" rtlCol="0">
            <a:spAutoFit/>
          </a:bodyPr>
          <a:lstStyle/>
          <a:p>
            <a:r>
              <a:rPr lang="en-US" dirty="0"/>
              <a:t>High</a:t>
            </a:r>
          </a:p>
        </p:txBody>
      </p:sp>
      <p:sp>
        <p:nvSpPr>
          <p:cNvPr id="22" name="TextBox 21">
            <a:extLst>
              <a:ext uri="{FF2B5EF4-FFF2-40B4-BE49-F238E27FC236}">
                <a16:creationId xmlns:a16="http://schemas.microsoft.com/office/drawing/2014/main" id="{4C2F7AD3-4E31-0F59-D8B1-A535A5C565FD}"/>
              </a:ext>
            </a:extLst>
          </p:cNvPr>
          <p:cNvSpPr txBox="1"/>
          <p:nvPr/>
        </p:nvSpPr>
        <p:spPr>
          <a:xfrm>
            <a:off x="399649" y="1521459"/>
            <a:ext cx="1732548" cy="369332"/>
          </a:xfrm>
          <a:prstGeom prst="rect">
            <a:avLst/>
          </a:prstGeom>
          <a:noFill/>
        </p:spPr>
        <p:txBody>
          <a:bodyPr wrap="square" rtlCol="0">
            <a:spAutoFit/>
          </a:bodyPr>
          <a:lstStyle/>
          <a:p>
            <a:r>
              <a:rPr lang="en-US" dirty="0"/>
              <a:t>Personalization</a:t>
            </a:r>
          </a:p>
        </p:txBody>
      </p:sp>
      <p:sp>
        <p:nvSpPr>
          <p:cNvPr id="23" name="TextBox 22">
            <a:extLst>
              <a:ext uri="{FF2B5EF4-FFF2-40B4-BE49-F238E27FC236}">
                <a16:creationId xmlns:a16="http://schemas.microsoft.com/office/drawing/2014/main" id="{35D7EDE1-5017-8814-E634-E1F8D3993DE7}"/>
              </a:ext>
            </a:extLst>
          </p:cNvPr>
          <p:cNvSpPr txBox="1"/>
          <p:nvPr/>
        </p:nvSpPr>
        <p:spPr>
          <a:xfrm>
            <a:off x="9621252" y="6081293"/>
            <a:ext cx="1732548" cy="646331"/>
          </a:xfrm>
          <a:prstGeom prst="rect">
            <a:avLst/>
          </a:prstGeom>
          <a:noFill/>
        </p:spPr>
        <p:txBody>
          <a:bodyPr wrap="square" rtlCol="0">
            <a:spAutoFit/>
          </a:bodyPr>
          <a:lstStyle/>
          <a:p>
            <a:r>
              <a:rPr lang="en-US" dirty="0"/>
              <a:t>Privacy Concerns</a:t>
            </a:r>
          </a:p>
        </p:txBody>
      </p:sp>
      <p:sp>
        <p:nvSpPr>
          <p:cNvPr id="24" name="Oval 23">
            <a:extLst>
              <a:ext uri="{FF2B5EF4-FFF2-40B4-BE49-F238E27FC236}">
                <a16:creationId xmlns:a16="http://schemas.microsoft.com/office/drawing/2014/main" id="{5D329C1E-6AA5-8EF8-5B23-D3140DFA75FA}"/>
              </a:ext>
            </a:extLst>
          </p:cNvPr>
          <p:cNvSpPr/>
          <p:nvPr/>
        </p:nvSpPr>
        <p:spPr>
          <a:xfrm>
            <a:off x="6574055" y="1973179"/>
            <a:ext cx="2887579" cy="13255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Synergy</a:t>
            </a:r>
          </a:p>
          <a:p>
            <a:pPr algn="ctr"/>
            <a:r>
              <a:rPr lang="en-US" dirty="0"/>
              <a:t>(what we observe)</a:t>
            </a:r>
          </a:p>
          <a:p>
            <a:pPr algn="ctr"/>
            <a:r>
              <a:rPr lang="en-US" dirty="0"/>
              <a:t>What customers want</a:t>
            </a:r>
          </a:p>
        </p:txBody>
      </p:sp>
      <p:sp>
        <p:nvSpPr>
          <p:cNvPr id="25" name="Oval 24">
            <a:extLst>
              <a:ext uri="{FF2B5EF4-FFF2-40B4-BE49-F238E27FC236}">
                <a16:creationId xmlns:a16="http://schemas.microsoft.com/office/drawing/2014/main" id="{7A68E976-AC84-CE91-D4FC-46299D031A91}"/>
              </a:ext>
            </a:extLst>
          </p:cNvPr>
          <p:cNvSpPr/>
          <p:nvPr/>
        </p:nvSpPr>
        <p:spPr>
          <a:xfrm>
            <a:off x="6574055" y="4202699"/>
            <a:ext cx="2887579" cy="13255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Tradeoff</a:t>
            </a:r>
          </a:p>
          <a:p>
            <a:pPr algn="ctr"/>
            <a:r>
              <a:rPr lang="en-US" dirty="0"/>
              <a:t>(Conventional wisdom)</a:t>
            </a:r>
          </a:p>
        </p:txBody>
      </p:sp>
      <p:sp>
        <p:nvSpPr>
          <p:cNvPr id="26" name="Oval 25">
            <a:extLst>
              <a:ext uri="{FF2B5EF4-FFF2-40B4-BE49-F238E27FC236}">
                <a16:creationId xmlns:a16="http://schemas.microsoft.com/office/drawing/2014/main" id="{5C8BABA2-ECD6-7DE7-FA27-71CF934503B6}"/>
              </a:ext>
            </a:extLst>
          </p:cNvPr>
          <p:cNvSpPr/>
          <p:nvPr/>
        </p:nvSpPr>
        <p:spPr>
          <a:xfrm>
            <a:off x="2730366" y="1969776"/>
            <a:ext cx="2887579" cy="13255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Tradeoff</a:t>
            </a:r>
          </a:p>
          <a:p>
            <a:pPr algn="ctr"/>
            <a:r>
              <a:rPr lang="en-US" dirty="0"/>
              <a:t>(</a:t>
            </a:r>
            <a:r>
              <a:rPr lang="en-US"/>
              <a:t>Conventional wisdom)</a:t>
            </a:r>
            <a:endParaRPr lang="en-US" dirty="0"/>
          </a:p>
        </p:txBody>
      </p:sp>
      <p:pic>
        <p:nvPicPr>
          <p:cNvPr id="4" name="Picture 3" descr="A yellow sign with black text&#10;&#10;Description automatically generated with medium confidence">
            <a:extLst>
              <a:ext uri="{FF2B5EF4-FFF2-40B4-BE49-F238E27FC236}">
                <a16:creationId xmlns:a16="http://schemas.microsoft.com/office/drawing/2014/main" id="{4E467C64-2202-9B44-9251-CC14A85DB44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231655" y="365125"/>
            <a:ext cx="1587943" cy="1799023"/>
          </a:xfrm>
          <a:prstGeom prst="rect">
            <a:avLst/>
          </a:prstGeom>
        </p:spPr>
      </p:pic>
      <p:sp>
        <p:nvSpPr>
          <p:cNvPr id="6" name="Oval 5">
            <a:extLst>
              <a:ext uri="{FF2B5EF4-FFF2-40B4-BE49-F238E27FC236}">
                <a16:creationId xmlns:a16="http://schemas.microsoft.com/office/drawing/2014/main" id="{2C03387B-2401-7E1A-F0EC-C583EA904D6E}"/>
              </a:ext>
            </a:extLst>
          </p:cNvPr>
          <p:cNvSpPr/>
          <p:nvPr/>
        </p:nvSpPr>
        <p:spPr>
          <a:xfrm>
            <a:off x="2730366" y="4057110"/>
            <a:ext cx="2887579" cy="1325562"/>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Undesirable Zone</a:t>
            </a:r>
          </a:p>
        </p:txBody>
      </p:sp>
      <p:sp>
        <p:nvSpPr>
          <p:cNvPr id="3" name="Slide Number Placeholder 2">
            <a:extLst>
              <a:ext uri="{FF2B5EF4-FFF2-40B4-BE49-F238E27FC236}">
                <a16:creationId xmlns:a16="http://schemas.microsoft.com/office/drawing/2014/main" id="{37CBC3DC-02AC-C0AF-4E24-40D83A89B791}"/>
              </a:ext>
            </a:extLst>
          </p:cNvPr>
          <p:cNvSpPr>
            <a:spLocks noGrp="1"/>
          </p:cNvSpPr>
          <p:nvPr>
            <p:ph type="sldNum" sz="quarter" idx="12"/>
          </p:nvPr>
        </p:nvSpPr>
        <p:spPr/>
        <p:txBody>
          <a:bodyPr/>
          <a:lstStyle/>
          <a:p>
            <a:fld id="{1E6E8210-98B9-4F90-85A3-D668D5212131}" type="slidenum">
              <a:rPr lang="en-US" smtClean="0"/>
              <a:t>13</a:t>
            </a:fld>
            <a:endParaRPr lang="en-US" dirty="0"/>
          </a:p>
        </p:txBody>
      </p:sp>
    </p:spTree>
    <p:extLst>
      <p:ext uri="{BB962C8B-B14F-4D97-AF65-F5344CB8AC3E}">
        <p14:creationId xmlns:p14="http://schemas.microsoft.com/office/powerpoint/2010/main" val="29048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1" nodeType="clickEffect">
                                  <p:stCondLst>
                                    <p:cond delay="0"/>
                                  </p:stCondLst>
                                  <p:childTnLst>
                                    <p:animEffect transition="out" filter="fade">
                                      <p:cBhvr>
                                        <p:cTn id="48" dur="500" tmFilter="0, 0; .2, .5; .8, .5; 1, 0"/>
                                        <p:tgtEl>
                                          <p:spTgt spid="24"/>
                                        </p:tgtEl>
                                      </p:cBhvr>
                                    </p:animEffect>
                                    <p:animScale>
                                      <p:cBhvr>
                                        <p:cTn id="49" dur="250" autoRev="1" fill="hold"/>
                                        <p:tgtEl>
                                          <p:spTgt spid="24"/>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6" presetClass="emph" presetSubtype="0" fill="hold" grpId="1" nodeType="clickEffect">
                                  <p:stCondLst>
                                    <p:cond delay="0"/>
                                  </p:stCondLst>
                                  <p:childTnLst>
                                    <p:animEffect transition="out" filter="fade">
                                      <p:cBhvr>
                                        <p:cTn id="53" dur="500" tmFilter="0, 0; .2, .5; .8, .5; 1, 0"/>
                                        <p:tgtEl>
                                          <p:spTgt spid="26"/>
                                        </p:tgtEl>
                                      </p:cBhvr>
                                    </p:animEffect>
                                    <p:animScale>
                                      <p:cBhvr>
                                        <p:cTn id="54" dur="250" autoRev="1" fill="hold"/>
                                        <p:tgtEl>
                                          <p:spTgt spid="26"/>
                                        </p:tgtEl>
                                      </p:cBhvr>
                                      <p:by x="105000" y="105000"/>
                                    </p:animScale>
                                  </p:childTnLst>
                                </p:cTn>
                              </p:par>
                              <p:par>
                                <p:cTn id="55" presetID="26" presetClass="emph" presetSubtype="0" fill="hold" grpId="1" nodeType="withEffect">
                                  <p:stCondLst>
                                    <p:cond delay="0"/>
                                  </p:stCondLst>
                                  <p:childTnLst>
                                    <p:animEffect transition="out" filter="fade">
                                      <p:cBhvr>
                                        <p:cTn id="56" dur="500" tmFilter="0, 0; .2, .5; .8, .5; 1, 0"/>
                                        <p:tgtEl>
                                          <p:spTgt spid="25"/>
                                        </p:tgtEl>
                                      </p:cBhvr>
                                    </p:animEffect>
                                    <p:animScale>
                                      <p:cBhvr>
                                        <p:cTn id="57"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4" grpId="0" animBg="1"/>
      <p:bldP spid="24" grpId="1" animBg="1"/>
      <p:bldP spid="25" grpId="0" animBg="1"/>
      <p:bldP spid="25" grpId="1" animBg="1"/>
      <p:bldP spid="26" grpId="0" animBg="1"/>
      <p:bldP spid="26" grpId="1"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41BE7ECB-646E-AA9B-3DB5-6074A05F2DE5}"/>
              </a:ext>
            </a:extLst>
          </p:cNvPr>
          <p:cNvSpPr txBox="1"/>
          <p:nvPr/>
        </p:nvSpPr>
        <p:spPr>
          <a:xfrm>
            <a:off x="1524003" y="1999615"/>
            <a:ext cx="9144000" cy="276402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7200" kern="1200">
                <a:solidFill>
                  <a:schemeClr val="tx1"/>
                </a:solidFill>
                <a:latin typeface="+mj-lt"/>
                <a:ea typeface="+mj-ea"/>
                <a:cs typeface="+mj-cs"/>
              </a:rPr>
              <a:t>Hypotheses</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Slide Number Placeholder 1">
            <a:extLst>
              <a:ext uri="{FF2B5EF4-FFF2-40B4-BE49-F238E27FC236}">
                <a16:creationId xmlns:a16="http://schemas.microsoft.com/office/drawing/2014/main" id="{02D45D92-09D9-440F-3F80-39EDE698A907}"/>
              </a:ext>
            </a:extLst>
          </p:cNvPr>
          <p:cNvSpPr>
            <a:spLocks noGrp="1"/>
          </p:cNvSpPr>
          <p:nvPr>
            <p:ph type="sldNum" sz="quarter" idx="12"/>
          </p:nvPr>
        </p:nvSpPr>
        <p:spPr/>
        <p:txBody>
          <a:bodyPr/>
          <a:lstStyle/>
          <a:p>
            <a:fld id="{1E6E8210-98B9-4F90-85A3-D668D5212131}" type="slidenum">
              <a:rPr lang="en-US" smtClean="0"/>
              <a:t>14</a:t>
            </a:fld>
            <a:endParaRPr lang="en-US"/>
          </a:p>
        </p:txBody>
      </p:sp>
    </p:spTree>
    <p:extLst>
      <p:ext uri="{BB962C8B-B14F-4D97-AF65-F5344CB8AC3E}">
        <p14:creationId xmlns:p14="http://schemas.microsoft.com/office/powerpoint/2010/main" val="2503417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3DB4-0AAF-09AC-9CC9-2F5A741E707E}"/>
              </a:ext>
            </a:extLst>
          </p:cNvPr>
          <p:cNvSpPr>
            <a:spLocks noGrp="1"/>
          </p:cNvSpPr>
          <p:nvPr>
            <p:ph type="title"/>
          </p:nvPr>
        </p:nvSpPr>
        <p:spPr/>
        <p:txBody>
          <a:bodyPr/>
          <a:lstStyle/>
          <a:p>
            <a:r>
              <a:rPr lang="en-US" dirty="0"/>
              <a:t>Hypothesis 1</a:t>
            </a:r>
          </a:p>
        </p:txBody>
      </p:sp>
      <p:sp>
        <p:nvSpPr>
          <p:cNvPr id="5" name="Rectangle 4">
            <a:extLst>
              <a:ext uri="{FF2B5EF4-FFF2-40B4-BE49-F238E27FC236}">
                <a16:creationId xmlns:a16="http://schemas.microsoft.com/office/drawing/2014/main" id="{2F79B26D-0033-5611-6FFD-289431B2EB3B}"/>
              </a:ext>
            </a:extLst>
          </p:cNvPr>
          <p:cNvSpPr/>
          <p:nvPr/>
        </p:nvSpPr>
        <p:spPr>
          <a:xfrm>
            <a:off x="9457267" y="1554162"/>
            <a:ext cx="1896533" cy="438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Search</a:t>
            </a:r>
          </a:p>
          <a:p>
            <a:pPr algn="ctr"/>
            <a:endParaRPr lang="en-US" sz="2800" b="1" dirty="0"/>
          </a:p>
          <a:p>
            <a:pPr algn="ctr"/>
            <a:r>
              <a:rPr lang="en-US" sz="2800" b="1" dirty="0"/>
              <a:t>Download</a:t>
            </a:r>
          </a:p>
          <a:p>
            <a:pPr algn="ctr"/>
            <a:endParaRPr lang="en-US" sz="2800" b="1" dirty="0"/>
          </a:p>
          <a:p>
            <a:pPr algn="ctr"/>
            <a:r>
              <a:rPr lang="en-US" sz="2800" b="1" dirty="0"/>
              <a:t>Revenue</a:t>
            </a:r>
          </a:p>
          <a:p>
            <a:pPr algn="ctr"/>
            <a:endParaRPr lang="en-US" sz="2800" b="1" dirty="0"/>
          </a:p>
          <a:p>
            <a:pPr algn="ctr"/>
            <a:r>
              <a:rPr lang="en-US" sz="2800" b="1" dirty="0"/>
              <a:t>Rating</a:t>
            </a:r>
          </a:p>
          <a:p>
            <a:pPr algn="ctr"/>
            <a:endParaRPr lang="en-US" sz="2800" b="1" dirty="0"/>
          </a:p>
          <a:p>
            <a:pPr algn="ctr"/>
            <a:r>
              <a:rPr lang="en-US" sz="2800" b="1" dirty="0"/>
              <a:t>Review</a:t>
            </a:r>
          </a:p>
        </p:txBody>
      </p:sp>
      <p:sp>
        <p:nvSpPr>
          <p:cNvPr id="9" name="Rectangle 8">
            <a:extLst>
              <a:ext uri="{FF2B5EF4-FFF2-40B4-BE49-F238E27FC236}">
                <a16:creationId xmlns:a16="http://schemas.microsoft.com/office/drawing/2014/main" id="{235A1B21-E1BF-C374-DF5E-C885578062DC}"/>
              </a:ext>
            </a:extLst>
          </p:cNvPr>
          <p:cNvSpPr/>
          <p:nvPr/>
        </p:nvSpPr>
        <p:spPr>
          <a:xfrm>
            <a:off x="146686" y="1702022"/>
            <a:ext cx="2588047" cy="120315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GDPR</a:t>
            </a:r>
          </a:p>
          <a:p>
            <a:pPr algn="ctr"/>
            <a:r>
              <a:rPr lang="en-US" sz="2800" b="1" dirty="0"/>
              <a:t>(Involuntary)</a:t>
            </a:r>
          </a:p>
        </p:txBody>
      </p:sp>
      <p:sp>
        <p:nvSpPr>
          <p:cNvPr id="3" name="Rectangle 2">
            <a:extLst>
              <a:ext uri="{FF2B5EF4-FFF2-40B4-BE49-F238E27FC236}">
                <a16:creationId xmlns:a16="http://schemas.microsoft.com/office/drawing/2014/main" id="{66FD72C2-F6B9-EF9C-6B02-D303E10E5916}"/>
              </a:ext>
            </a:extLst>
          </p:cNvPr>
          <p:cNvSpPr/>
          <p:nvPr/>
        </p:nvSpPr>
        <p:spPr>
          <a:xfrm>
            <a:off x="3619514" y="4631699"/>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Privacy Protection</a:t>
            </a:r>
          </a:p>
        </p:txBody>
      </p:sp>
      <p:sp>
        <p:nvSpPr>
          <p:cNvPr id="6" name="Rectangle 5">
            <a:extLst>
              <a:ext uri="{FF2B5EF4-FFF2-40B4-BE49-F238E27FC236}">
                <a16:creationId xmlns:a16="http://schemas.microsoft.com/office/drawing/2014/main" id="{E34058B2-480D-98A1-1209-4A8EA6390B29}"/>
              </a:ext>
            </a:extLst>
          </p:cNvPr>
          <p:cNvSpPr/>
          <p:nvPr/>
        </p:nvSpPr>
        <p:spPr>
          <a:xfrm>
            <a:off x="3619514" y="1701993"/>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Privacy Concerns</a:t>
            </a:r>
          </a:p>
        </p:txBody>
      </p:sp>
      <p:cxnSp>
        <p:nvCxnSpPr>
          <p:cNvPr id="25" name="Straight Arrow Connector 24">
            <a:extLst>
              <a:ext uri="{FF2B5EF4-FFF2-40B4-BE49-F238E27FC236}">
                <a16:creationId xmlns:a16="http://schemas.microsoft.com/office/drawing/2014/main" id="{209D3502-7127-5C19-3BFC-B53EEE15BCAB}"/>
              </a:ext>
            </a:extLst>
          </p:cNvPr>
          <p:cNvCxnSpPr>
            <a:cxnSpLocks/>
            <a:stCxn id="6" idx="3"/>
          </p:cNvCxnSpPr>
          <p:nvPr/>
        </p:nvCxnSpPr>
        <p:spPr>
          <a:xfrm flipV="1">
            <a:off x="6207561" y="2298338"/>
            <a:ext cx="3249706" cy="52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8F9B2E6-22B4-0C26-CB98-F78D84626DFE}"/>
              </a:ext>
            </a:extLst>
          </p:cNvPr>
          <p:cNvCxnSpPr>
            <a:cxnSpLocks/>
            <a:stCxn id="3" idx="3"/>
          </p:cNvCxnSpPr>
          <p:nvPr/>
        </p:nvCxnSpPr>
        <p:spPr>
          <a:xfrm>
            <a:off x="6207561" y="5233278"/>
            <a:ext cx="324970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C72B788-CE48-2FEB-1143-9C03C092EBBD}"/>
              </a:ext>
            </a:extLst>
          </p:cNvPr>
          <p:cNvSpPr txBox="1"/>
          <p:nvPr/>
        </p:nvSpPr>
        <p:spPr>
          <a:xfrm>
            <a:off x="3008487" y="1848154"/>
            <a:ext cx="565484" cy="523220"/>
          </a:xfrm>
          <a:prstGeom prst="rect">
            <a:avLst/>
          </a:prstGeom>
          <a:noFill/>
        </p:spPr>
        <p:txBody>
          <a:bodyPr wrap="square" rtlCol="0">
            <a:spAutoFit/>
          </a:bodyPr>
          <a:lstStyle/>
          <a:p>
            <a:r>
              <a:rPr lang="en-US" sz="2800" b="1" dirty="0"/>
              <a:t>+</a:t>
            </a:r>
          </a:p>
        </p:txBody>
      </p:sp>
      <p:cxnSp>
        <p:nvCxnSpPr>
          <p:cNvPr id="33" name="Straight Arrow Connector 32">
            <a:extLst>
              <a:ext uri="{FF2B5EF4-FFF2-40B4-BE49-F238E27FC236}">
                <a16:creationId xmlns:a16="http://schemas.microsoft.com/office/drawing/2014/main" id="{64DFDDA4-0707-13D6-5B91-59CAF88B4958}"/>
              </a:ext>
            </a:extLst>
          </p:cNvPr>
          <p:cNvCxnSpPr>
            <a:cxnSpLocks/>
            <a:stCxn id="9" idx="3"/>
            <a:endCxn id="6" idx="1"/>
          </p:cNvCxnSpPr>
          <p:nvPr/>
        </p:nvCxnSpPr>
        <p:spPr>
          <a:xfrm flipV="1">
            <a:off x="2734733" y="2303572"/>
            <a:ext cx="884781" cy="2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A0BCB518-1E55-D347-DD84-1C754284364D}"/>
              </a:ext>
            </a:extLst>
          </p:cNvPr>
          <p:cNvCxnSpPr>
            <a:cxnSpLocks/>
            <a:stCxn id="9" idx="3"/>
            <a:endCxn id="3" idx="1"/>
          </p:cNvCxnSpPr>
          <p:nvPr/>
        </p:nvCxnSpPr>
        <p:spPr>
          <a:xfrm>
            <a:off x="2734733" y="2303601"/>
            <a:ext cx="884781" cy="292967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BB7431B8-1D15-39E5-6C64-35AD633D9FE9}"/>
              </a:ext>
            </a:extLst>
          </p:cNvPr>
          <p:cNvSpPr txBox="1"/>
          <p:nvPr/>
        </p:nvSpPr>
        <p:spPr>
          <a:xfrm>
            <a:off x="2988385" y="2928112"/>
            <a:ext cx="565484" cy="523220"/>
          </a:xfrm>
          <a:prstGeom prst="rect">
            <a:avLst/>
          </a:prstGeom>
          <a:noFill/>
        </p:spPr>
        <p:txBody>
          <a:bodyPr wrap="square" rtlCol="0">
            <a:spAutoFit/>
          </a:bodyPr>
          <a:lstStyle/>
          <a:p>
            <a:r>
              <a:rPr lang="en-US" sz="2800" b="1" dirty="0"/>
              <a:t>+</a:t>
            </a:r>
          </a:p>
        </p:txBody>
      </p:sp>
      <p:sp>
        <p:nvSpPr>
          <p:cNvPr id="8" name="TextBox 7">
            <a:extLst>
              <a:ext uri="{FF2B5EF4-FFF2-40B4-BE49-F238E27FC236}">
                <a16:creationId xmlns:a16="http://schemas.microsoft.com/office/drawing/2014/main" id="{C7845945-42BB-B426-2486-ADBDDF2ABE97}"/>
              </a:ext>
            </a:extLst>
          </p:cNvPr>
          <p:cNvSpPr txBox="1"/>
          <p:nvPr/>
        </p:nvSpPr>
        <p:spPr>
          <a:xfrm>
            <a:off x="8397574" y="1766628"/>
            <a:ext cx="565484" cy="523220"/>
          </a:xfrm>
          <a:prstGeom prst="rect">
            <a:avLst/>
          </a:prstGeom>
          <a:noFill/>
        </p:spPr>
        <p:txBody>
          <a:bodyPr wrap="square" rtlCol="0">
            <a:spAutoFit/>
          </a:bodyPr>
          <a:lstStyle/>
          <a:p>
            <a:r>
              <a:rPr lang="en-US" sz="2800" b="1" dirty="0"/>
              <a:t>-</a:t>
            </a:r>
          </a:p>
        </p:txBody>
      </p:sp>
      <p:sp>
        <p:nvSpPr>
          <p:cNvPr id="10" name="TextBox 9">
            <a:extLst>
              <a:ext uri="{FF2B5EF4-FFF2-40B4-BE49-F238E27FC236}">
                <a16:creationId xmlns:a16="http://schemas.microsoft.com/office/drawing/2014/main" id="{F0F01A08-1FB9-0F8E-E2C6-E378109F22E1}"/>
              </a:ext>
            </a:extLst>
          </p:cNvPr>
          <p:cNvSpPr txBox="1"/>
          <p:nvPr/>
        </p:nvSpPr>
        <p:spPr>
          <a:xfrm>
            <a:off x="8397574" y="5233278"/>
            <a:ext cx="565484" cy="523220"/>
          </a:xfrm>
          <a:prstGeom prst="rect">
            <a:avLst/>
          </a:prstGeom>
          <a:noFill/>
        </p:spPr>
        <p:txBody>
          <a:bodyPr wrap="square" rtlCol="0">
            <a:spAutoFit/>
          </a:bodyPr>
          <a:lstStyle/>
          <a:p>
            <a:r>
              <a:rPr lang="en-US" sz="2800" b="1" dirty="0"/>
              <a:t>+</a:t>
            </a:r>
          </a:p>
        </p:txBody>
      </p:sp>
      <p:sp>
        <p:nvSpPr>
          <p:cNvPr id="4" name="Slide Number Placeholder 3">
            <a:extLst>
              <a:ext uri="{FF2B5EF4-FFF2-40B4-BE49-F238E27FC236}">
                <a16:creationId xmlns:a16="http://schemas.microsoft.com/office/drawing/2014/main" id="{7130386A-258A-CF40-CE29-F599D969B30A}"/>
              </a:ext>
            </a:extLst>
          </p:cNvPr>
          <p:cNvSpPr>
            <a:spLocks noGrp="1"/>
          </p:cNvSpPr>
          <p:nvPr>
            <p:ph type="sldNum" sz="quarter" idx="12"/>
          </p:nvPr>
        </p:nvSpPr>
        <p:spPr/>
        <p:txBody>
          <a:bodyPr/>
          <a:lstStyle/>
          <a:p>
            <a:fld id="{1E6E8210-98B9-4F90-85A3-D668D5212131}" type="slidenum">
              <a:rPr lang="en-US" smtClean="0"/>
              <a:t>15</a:t>
            </a:fld>
            <a:endParaRPr lang="en-US"/>
          </a:p>
        </p:txBody>
      </p:sp>
    </p:spTree>
    <p:extLst>
      <p:ext uri="{BB962C8B-B14F-4D97-AF65-F5344CB8AC3E}">
        <p14:creationId xmlns:p14="http://schemas.microsoft.com/office/powerpoint/2010/main" val="1887285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3" grpId="0" animBg="1"/>
      <p:bldP spid="6" grpId="0" animBg="1"/>
      <p:bldP spid="29" grpId="0"/>
      <p:bldP spid="7" grpId="0"/>
      <p:bldP spid="8"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3DB4-0AAF-09AC-9CC9-2F5A741E707E}"/>
              </a:ext>
            </a:extLst>
          </p:cNvPr>
          <p:cNvSpPr>
            <a:spLocks noGrp="1"/>
          </p:cNvSpPr>
          <p:nvPr>
            <p:ph type="title"/>
          </p:nvPr>
        </p:nvSpPr>
        <p:spPr/>
        <p:txBody>
          <a:bodyPr/>
          <a:lstStyle/>
          <a:p>
            <a:r>
              <a:rPr lang="en-US" dirty="0"/>
              <a:t>Hypothesis 1</a:t>
            </a:r>
          </a:p>
        </p:txBody>
      </p:sp>
      <p:sp>
        <p:nvSpPr>
          <p:cNvPr id="5" name="Rectangle 4">
            <a:extLst>
              <a:ext uri="{FF2B5EF4-FFF2-40B4-BE49-F238E27FC236}">
                <a16:creationId xmlns:a16="http://schemas.microsoft.com/office/drawing/2014/main" id="{2F79B26D-0033-5611-6FFD-289431B2EB3B}"/>
              </a:ext>
            </a:extLst>
          </p:cNvPr>
          <p:cNvSpPr/>
          <p:nvPr/>
        </p:nvSpPr>
        <p:spPr>
          <a:xfrm>
            <a:off x="9457267" y="1554162"/>
            <a:ext cx="1896533" cy="438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Search</a:t>
            </a:r>
          </a:p>
          <a:p>
            <a:pPr algn="ctr"/>
            <a:endParaRPr lang="en-US" sz="2800" b="1" dirty="0"/>
          </a:p>
          <a:p>
            <a:pPr algn="ctr"/>
            <a:r>
              <a:rPr lang="en-US" sz="2800" b="1" dirty="0"/>
              <a:t>Download</a:t>
            </a:r>
          </a:p>
          <a:p>
            <a:pPr algn="ctr"/>
            <a:endParaRPr lang="en-US" sz="2800" b="1" dirty="0"/>
          </a:p>
          <a:p>
            <a:pPr algn="ctr"/>
            <a:r>
              <a:rPr lang="en-US" sz="2800" b="1" dirty="0"/>
              <a:t>Revenue</a:t>
            </a:r>
          </a:p>
          <a:p>
            <a:pPr algn="ctr"/>
            <a:endParaRPr lang="en-US" sz="2800" b="1" dirty="0"/>
          </a:p>
          <a:p>
            <a:pPr algn="ctr"/>
            <a:r>
              <a:rPr lang="en-US" sz="2800" b="1" dirty="0"/>
              <a:t>Rating</a:t>
            </a:r>
          </a:p>
          <a:p>
            <a:pPr algn="ctr"/>
            <a:endParaRPr lang="en-US" sz="2800" b="1" dirty="0"/>
          </a:p>
          <a:p>
            <a:pPr algn="ctr"/>
            <a:r>
              <a:rPr lang="en-US" sz="2800" b="1" dirty="0"/>
              <a:t>Review</a:t>
            </a:r>
          </a:p>
        </p:txBody>
      </p:sp>
      <p:sp>
        <p:nvSpPr>
          <p:cNvPr id="9" name="Rectangle 8">
            <a:extLst>
              <a:ext uri="{FF2B5EF4-FFF2-40B4-BE49-F238E27FC236}">
                <a16:creationId xmlns:a16="http://schemas.microsoft.com/office/drawing/2014/main" id="{235A1B21-E1BF-C374-DF5E-C885578062DC}"/>
              </a:ext>
            </a:extLst>
          </p:cNvPr>
          <p:cNvSpPr/>
          <p:nvPr/>
        </p:nvSpPr>
        <p:spPr>
          <a:xfrm>
            <a:off x="146686" y="1702022"/>
            <a:ext cx="2588047" cy="120315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GDPR</a:t>
            </a:r>
          </a:p>
          <a:p>
            <a:pPr algn="ctr"/>
            <a:r>
              <a:rPr lang="en-US" sz="2800" b="1" dirty="0"/>
              <a:t>(Involuntary)</a:t>
            </a:r>
          </a:p>
        </p:txBody>
      </p:sp>
      <p:sp>
        <p:nvSpPr>
          <p:cNvPr id="45" name="TextBox 44">
            <a:extLst>
              <a:ext uri="{FF2B5EF4-FFF2-40B4-BE49-F238E27FC236}">
                <a16:creationId xmlns:a16="http://schemas.microsoft.com/office/drawing/2014/main" id="{CF6E3E28-4A3C-B39D-9807-74B805656061}"/>
              </a:ext>
            </a:extLst>
          </p:cNvPr>
          <p:cNvSpPr txBox="1"/>
          <p:nvPr/>
        </p:nvSpPr>
        <p:spPr>
          <a:xfrm>
            <a:off x="6572397" y="1766628"/>
            <a:ext cx="1308287" cy="523220"/>
          </a:xfrm>
          <a:prstGeom prst="rect">
            <a:avLst/>
          </a:prstGeom>
          <a:noFill/>
        </p:spPr>
        <p:txBody>
          <a:bodyPr wrap="square" rtlCol="0">
            <a:spAutoFit/>
          </a:bodyPr>
          <a:lstStyle/>
          <a:p>
            <a:r>
              <a:rPr lang="en-US" sz="2800" b="1" dirty="0"/>
              <a:t>H1: +/-</a:t>
            </a:r>
          </a:p>
        </p:txBody>
      </p:sp>
      <p:cxnSp>
        <p:nvCxnSpPr>
          <p:cNvPr id="11" name="Straight Arrow Connector 10">
            <a:extLst>
              <a:ext uri="{FF2B5EF4-FFF2-40B4-BE49-F238E27FC236}">
                <a16:creationId xmlns:a16="http://schemas.microsoft.com/office/drawing/2014/main" id="{BE367C59-4C2D-F3B8-EC21-1C25BF9B15AD}"/>
              </a:ext>
            </a:extLst>
          </p:cNvPr>
          <p:cNvCxnSpPr>
            <a:cxnSpLocks/>
            <a:stCxn id="9" idx="3"/>
          </p:cNvCxnSpPr>
          <p:nvPr/>
        </p:nvCxnSpPr>
        <p:spPr>
          <a:xfrm flipV="1">
            <a:off x="2734733" y="2289848"/>
            <a:ext cx="6722534" cy="1375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 name="Slide Number Placeholder 2">
            <a:extLst>
              <a:ext uri="{FF2B5EF4-FFF2-40B4-BE49-F238E27FC236}">
                <a16:creationId xmlns:a16="http://schemas.microsoft.com/office/drawing/2014/main" id="{4371DFD2-D13B-E3B5-13B2-5ACEE51C5739}"/>
              </a:ext>
            </a:extLst>
          </p:cNvPr>
          <p:cNvSpPr>
            <a:spLocks noGrp="1"/>
          </p:cNvSpPr>
          <p:nvPr>
            <p:ph type="sldNum" sz="quarter" idx="12"/>
          </p:nvPr>
        </p:nvSpPr>
        <p:spPr/>
        <p:txBody>
          <a:bodyPr/>
          <a:lstStyle/>
          <a:p>
            <a:fld id="{1E6E8210-98B9-4F90-85A3-D668D5212131}" type="slidenum">
              <a:rPr lang="en-US" smtClean="0"/>
              <a:t>16</a:t>
            </a:fld>
            <a:endParaRPr lang="en-US"/>
          </a:p>
        </p:txBody>
      </p:sp>
    </p:spTree>
    <p:extLst>
      <p:ext uri="{BB962C8B-B14F-4D97-AF65-F5344CB8AC3E}">
        <p14:creationId xmlns:p14="http://schemas.microsoft.com/office/powerpoint/2010/main" val="448082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3DB4-0AAF-09AC-9CC9-2F5A741E707E}"/>
              </a:ext>
            </a:extLst>
          </p:cNvPr>
          <p:cNvSpPr>
            <a:spLocks noGrp="1"/>
          </p:cNvSpPr>
          <p:nvPr>
            <p:ph type="title"/>
          </p:nvPr>
        </p:nvSpPr>
        <p:spPr/>
        <p:txBody>
          <a:bodyPr/>
          <a:lstStyle/>
          <a:p>
            <a:r>
              <a:rPr lang="en-US" dirty="0"/>
              <a:t>Hypothesis 2</a:t>
            </a:r>
          </a:p>
        </p:txBody>
      </p:sp>
      <p:sp>
        <p:nvSpPr>
          <p:cNvPr id="4" name="Rectangle 3">
            <a:extLst>
              <a:ext uri="{FF2B5EF4-FFF2-40B4-BE49-F238E27FC236}">
                <a16:creationId xmlns:a16="http://schemas.microsoft.com/office/drawing/2014/main" id="{E2157C85-16A9-C8F0-8433-986790D4BF4C}"/>
              </a:ext>
            </a:extLst>
          </p:cNvPr>
          <p:cNvSpPr/>
          <p:nvPr/>
        </p:nvSpPr>
        <p:spPr>
          <a:xfrm>
            <a:off x="146686" y="4631699"/>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Security Changes</a:t>
            </a:r>
          </a:p>
          <a:p>
            <a:pPr algn="ctr"/>
            <a:r>
              <a:rPr lang="en-US" sz="2800" b="1" dirty="0"/>
              <a:t>(Voluntary)</a:t>
            </a:r>
          </a:p>
        </p:txBody>
      </p:sp>
      <p:sp>
        <p:nvSpPr>
          <p:cNvPr id="5" name="Rectangle 4">
            <a:extLst>
              <a:ext uri="{FF2B5EF4-FFF2-40B4-BE49-F238E27FC236}">
                <a16:creationId xmlns:a16="http://schemas.microsoft.com/office/drawing/2014/main" id="{2F79B26D-0033-5611-6FFD-289431B2EB3B}"/>
              </a:ext>
            </a:extLst>
          </p:cNvPr>
          <p:cNvSpPr/>
          <p:nvPr/>
        </p:nvSpPr>
        <p:spPr>
          <a:xfrm>
            <a:off x="9457267" y="1554162"/>
            <a:ext cx="1896533" cy="438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Search</a:t>
            </a:r>
          </a:p>
          <a:p>
            <a:pPr algn="ctr"/>
            <a:endParaRPr lang="en-US" sz="2800" b="1" dirty="0"/>
          </a:p>
          <a:p>
            <a:pPr algn="ctr"/>
            <a:r>
              <a:rPr lang="en-US" sz="2800" b="1" dirty="0"/>
              <a:t>Download</a:t>
            </a:r>
          </a:p>
          <a:p>
            <a:pPr algn="ctr"/>
            <a:endParaRPr lang="en-US" sz="2800" b="1" dirty="0"/>
          </a:p>
          <a:p>
            <a:pPr algn="ctr"/>
            <a:r>
              <a:rPr lang="en-US" sz="2800" b="1" dirty="0"/>
              <a:t>Revenue</a:t>
            </a:r>
          </a:p>
          <a:p>
            <a:pPr algn="ctr"/>
            <a:endParaRPr lang="en-US" sz="2800" b="1" dirty="0"/>
          </a:p>
          <a:p>
            <a:pPr algn="ctr"/>
            <a:r>
              <a:rPr lang="en-US" sz="2800" b="1" dirty="0"/>
              <a:t>Rating</a:t>
            </a:r>
          </a:p>
          <a:p>
            <a:pPr algn="ctr"/>
            <a:endParaRPr lang="en-US" sz="2800" b="1" dirty="0"/>
          </a:p>
          <a:p>
            <a:pPr algn="ctr"/>
            <a:r>
              <a:rPr lang="en-US" sz="2800" b="1" dirty="0"/>
              <a:t>Review</a:t>
            </a:r>
          </a:p>
        </p:txBody>
      </p:sp>
      <p:sp>
        <p:nvSpPr>
          <p:cNvPr id="3" name="Rectangle 2">
            <a:extLst>
              <a:ext uri="{FF2B5EF4-FFF2-40B4-BE49-F238E27FC236}">
                <a16:creationId xmlns:a16="http://schemas.microsoft.com/office/drawing/2014/main" id="{66FD72C2-F6B9-EF9C-6B02-D303E10E5916}"/>
              </a:ext>
            </a:extLst>
          </p:cNvPr>
          <p:cNvSpPr/>
          <p:nvPr/>
        </p:nvSpPr>
        <p:spPr>
          <a:xfrm>
            <a:off x="3619514" y="4631699"/>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Privacy Protection</a:t>
            </a:r>
          </a:p>
        </p:txBody>
      </p:sp>
      <p:sp>
        <p:nvSpPr>
          <p:cNvPr id="6" name="Rectangle 5">
            <a:extLst>
              <a:ext uri="{FF2B5EF4-FFF2-40B4-BE49-F238E27FC236}">
                <a16:creationId xmlns:a16="http://schemas.microsoft.com/office/drawing/2014/main" id="{E34058B2-480D-98A1-1209-4A8EA6390B29}"/>
              </a:ext>
            </a:extLst>
          </p:cNvPr>
          <p:cNvSpPr/>
          <p:nvPr/>
        </p:nvSpPr>
        <p:spPr>
          <a:xfrm>
            <a:off x="3619514" y="1701993"/>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Privacy Concerns</a:t>
            </a:r>
          </a:p>
        </p:txBody>
      </p:sp>
      <p:cxnSp>
        <p:nvCxnSpPr>
          <p:cNvPr id="19" name="Straight Arrow Connector 18">
            <a:extLst>
              <a:ext uri="{FF2B5EF4-FFF2-40B4-BE49-F238E27FC236}">
                <a16:creationId xmlns:a16="http://schemas.microsoft.com/office/drawing/2014/main" id="{08D65D59-9FBB-1EE5-2B23-BBE48FE69BC8}"/>
              </a:ext>
            </a:extLst>
          </p:cNvPr>
          <p:cNvCxnSpPr>
            <a:cxnSpLocks/>
            <a:stCxn id="4" idx="3"/>
            <a:endCxn id="6" idx="1"/>
          </p:cNvCxnSpPr>
          <p:nvPr/>
        </p:nvCxnSpPr>
        <p:spPr>
          <a:xfrm flipV="1">
            <a:off x="2734733" y="2303572"/>
            <a:ext cx="884781" cy="292970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0D80FB3-EEE3-B7F3-70D6-62A391FBB2B9}"/>
              </a:ext>
            </a:extLst>
          </p:cNvPr>
          <p:cNvCxnSpPr>
            <a:cxnSpLocks/>
            <a:stCxn id="4" idx="3"/>
            <a:endCxn id="3" idx="1"/>
          </p:cNvCxnSpPr>
          <p:nvPr/>
        </p:nvCxnSpPr>
        <p:spPr>
          <a:xfrm>
            <a:off x="2734733" y="5233278"/>
            <a:ext cx="88478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09D3502-7127-5C19-3BFC-B53EEE15BCAB}"/>
              </a:ext>
            </a:extLst>
          </p:cNvPr>
          <p:cNvCxnSpPr>
            <a:cxnSpLocks/>
            <a:stCxn id="6" idx="3"/>
          </p:cNvCxnSpPr>
          <p:nvPr/>
        </p:nvCxnSpPr>
        <p:spPr>
          <a:xfrm flipV="1">
            <a:off x="6207561" y="2298338"/>
            <a:ext cx="3249706" cy="52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8F9B2E6-22B4-0C26-CB98-F78D84626DFE}"/>
              </a:ext>
            </a:extLst>
          </p:cNvPr>
          <p:cNvCxnSpPr>
            <a:cxnSpLocks/>
            <a:stCxn id="3" idx="3"/>
          </p:cNvCxnSpPr>
          <p:nvPr/>
        </p:nvCxnSpPr>
        <p:spPr>
          <a:xfrm>
            <a:off x="6207561" y="5233278"/>
            <a:ext cx="324970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53A998F-C074-0E56-8868-F3A6D35A90B9}"/>
              </a:ext>
            </a:extLst>
          </p:cNvPr>
          <p:cNvSpPr txBox="1"/>
          <p:nvPr/>
        </p:nvSpPr>
        <p:spPr>
          <a:xfrm>
            <a:off x="3008487" y="5247527"/>
            <a:ext cx="565484" cy="523220"/>
          </a:xfrm>
          <a:prstGeom prst="rect">
            <a:avLst/>
          </a:prstGeom>
          <a:noFill/>
        </p:spPr>
        <p:txBody>
          <a:bodyPr wrap="square" rtlCol="0">
            <a:spAutoFit/>
          </a:bodyPr>
          <a:lstStyle/>
          <a:p>
            <a:r>
              <a:rPr lang="en-US" sz="2800" b="1" dirty="0"/>
              <a:t>+</a:t>
            </a:r>
          </a:p>
        </p:txBody>
      </p:sp>
      <p:sp>
        <p:nvSpPr>
          <p:cNvPr id="7" name="TextBox 6">
            <a:extLst>
              <a:ext uri="{FF2B5EF4-FFF2-40B4-BE49-F238E27FC236}">
                <a16:creationId xmlns:a16="http://schemas.microsoft.com/office/drawing/2014/main" id="{BB7431B8-1D15-39E5-6C64-35AD633D9FE9}"/>
              </a:ext>
            </a:extLst>
          </p:cNvPr>
          <p:cNvSpPr txBox="1"/>
          <p:nvPr/>
        </p:nvSpPr>
        <p:spPr>
          <a:xfrm>
            <a:off x="2988385" y="2928112"/>
            <a:ext cx="565484" cy="523220"/>
          </a:xfrm>
          <a:prstGeom prst="rect">
            <a:avLst/>
          </a:prstGeom>
          <a:noFill/>
        </p:spPr>
        <p:txBody>
          <a:bodyPr wrap="square" rtlCol="0">
            <a:spAutoFit/>
          </a:bodyPr>
          <a:lstStyle/>
          <a:p>
            <a:r>
              <a:rPr lang="en-US" sz="2800" b="1" dirty="0"/>
              <a:t>+</a:t>
            </a:r>
          </a:p>
        </p:txBody>
      </p:sp>
      <p:sp>
        <p:nvSpPr>
          <p:cNvPr id="8" name="TextBox 7">
            <a:extLst>
              <a:ext uri="{FF2B5EF4-FFF2-40B4-BE49-F238E27FC236}">
                <a16:creationId xmlns:a16="http://schemas.microsoft.com/office/drawing/2014/main" id="{C7845945-42BB-B426-2486-ADBDDF2ABE97}"/>
              </a:ext>
            </a:extLst>
          </p:cNvPr>
          <p:cNvSpPr txBox="1"/>
          <p:nvPr/>
        </p:nvSpPr>
        <p:spPr>
          <a:xfrm>
            <a:off x="8397574" y="1766628"/>
            <a:ext cx="565484" cy="523220"/>
          </a:xfrm>
          <a:prstGeom prst="rect">
            <a:avLst/>
          </a:prstGeom>
          <a:noFill/>
        </p:spPr>
        <p:txBody>
          <a:bodyPr wrap="square" rtlCol="0">
            <a:spAutoFit/>
          </a:bodyPr>
          <a:lstStyle/>
          <a:p>
            <a:r>
              <a:rPr lang="en-US" sz="2800" b="1" dirty="0"/>
              <a:t>-</a:t>
            </a:r>
          </a:p>
        </p:txBody>
      </p:sp>
      <p:sp>
        <p:nvSpPr>
          <p:cNvPr id="10" name="TextBox 9">
            <a:extLst>
              <a:ext uri="{FF2B5EF4-FFF2-40B4-BE49-F238E27FC236}">
                <a16:creationId xmlns:a16="http://schemas.microsoft.com/office/drawing/2014/main" id="{F0F01A08-1FB9-0F8E-E2C6-E378109F22E1}"/>
              </a:ext>
            </a:extLst>
          </p:cNvPr>
          <p:cNvSpPr txBox="1"/>
          <p:nvPr/>
        </p:nvSpPr>
        <p:spPr>
          <a:xfrm>
            <a:off x="8397574" y="5233278"/>
            <a:ext cx="565484" cy="523220"/>
          </a:xfrm>
          <a:prstGeom prst="rect">
            <a:avLst/>
          </a:prstGeom>
          <a:noFill/>
        </p:spPr>
        <p:txBody>
          <a:bodyPr wrap="square" rtlCol="0">
            <a:spAutoFit/>
          </a:bodyPr>
          <a:lstStyle/>
          <a:p>
            <a:r>
              <a:rPr lang="en-US" sz="2800" b="1" dirty="0"/>
              <a:t>+</a:t>
            </a:r>
          </a:p>
        </p:txBody>
      </p:sp>
      <p:sp>
        <p:nvSpPr>
          <p:cNvPr id="9" name="Slide Number Placeholder 8">
            <a:extLst>
              <a:ext uri="{FF2B5EF4-FFF2-40B4-BE49-F238E27FC236}">
                <a16:creationId xmlns:a16="http://schemas.microsoft.com/office/drawing/2014/main" id="{62548FE2-4632-6451-B738-EC692596B016}"/>
              </a:ext>
            </a:extLst>
          </p:cNvPr>
          <p:cNvSpPr>
            <a:spLocks noGrp="1"/>
          </p:cNvSpPr>
          <p:nvPr>
            <p:ph type="sldNum" sz="quarter" idx="12"/>
          </p:nvPr>
        </p:nvSpPr>
        <p:spPr/>
        <p:txBody>
          <a:bodyPr/>
          <a:lstStyle/>
          <a:p>
            <a:fld id="{1E6E8210-98B9-4F90-85A3-D668D5212131}" type="slidenum">
              <a:rPr lang="en-US" smtClean="0"/>
              <a:t>17</a:t>
            </a:fld>
            <a:endParaRPr lang="en-US"/>
          </a:p>
        </p:txBody>
      </p:sp>
    </p:spTree>
    <p:extLst>
      <p:ext uri="{BB962C8B-B14F-4D97-AF65-F5344CB8AC3E}">
        <p14:creationId xmlns:p14="http://schemas.microsoft.com/office/powerpoint/2010/main" val="267639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par>
                                <p:cTn id="38" presetID="10" presetClass="exit" presetSubtype="0" fill="hold" grpId="1" nodeType="withEffect">
                                  <p:stCondLst>
                                    <p:cond delay="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6"/>
                                        </p:tgtEl>
                                      </p:cBhvr>
                                    </p:animEffect>
                                    <p:set>
                                      <p:cBhvr>
                                        <p:cTn id="43" dur="1" fill="hold">
                                          <p:stCondLst>
                                            <p:cond delay="499"/>
                                          </p:stCondLst>
                                        </p:cTn>
                                        <p:tgtEl>
                                          <p:spTgt spid="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5"/>
                                        </p:tgtEl>
                                      </p:cBhvr>
                                    </p:animEffect>
                                    <p:set>
                                      <p:cBhvr>
                                        <p:cTn id="46" dur="1" fill="hold">
                                          <p:stCondLst>
                                            <p:cond delay="499"/>
                                          </p:stCondLst>
                                        </p:cTn>
                                        <p:tgtEl>
                                          <p:spTgt spid="2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8"/>
                                        </p:tgtEl>
                                      </p:cBhvr>
                                    </p:animEffect>
                                    <p:set>
                                      <p:cBhvr>
                                        <p:cTn id="4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3" grpId="0" animBg="1"/>
      <p:bldP spid="6" grpId="0" animBg="1"/>
      <p:bldP spid="6" grpId="1" animBg="1"/>
      <p:bldP spid="30" grpId="0"/>
      <p:bldP spid="7" grpId="0"/>
      <p:bldP spid="7" grpId="1"/>
      <p:bldP spid="8" grpId="0"/>
      <p:bldP spid="8" grpId="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3DB4-0AAF-09AC-9CC9-2F5A741E707E}"/>
              </a:ext>
            </a:extLst>
          </p:cNvPr>
          <p:cNvSpPr>
            <a:spLocks noGrp="1"/>
          </p:cNvSpPr>
          <p:nvPr>
            <p:ph type="title"/>
          </p:nvPr>
        </p:nvSpPr>
        <p:spPr/>
        <p:txBody>
          <a:bodyPr/>
          <a:lstStyle/>
          <a:p>
            <a:r>
              <a:rPr lang="en-US" dirty="0"/>
              <a:t>Hypothesis 2</a:t>
            </a:r>
          </a:p>
        </p:txBody>
      </p:sp>
      <p:sp>
        <p:nvSpPr>
          <p:cNvPr id="4" name="Rectangle 3">
            <a:extLst>
              <a:ext uri="{FF2B5EF4-FFF2-40B4-BE49-F238E27FC236}">
                <a16:creationId xmlns:a16="http://schemas.microsoft.com/office/drawing/2014/main" id="{E2157C85-16A9-C8F0-8433-986790D4BF4C}"/>
              </a:ext>
            </a:extLst>
          </p:cNvPr>
          <p:cNvSpPr/>
          <p:nvPr/>
        </p:nvSpPr>
        <p:spPr>
          <a:xfrm>
            <a:off x="146686" y="4631699"/>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Security Changes</a:t>
            </a:r>
          </a:p>
          <a:p>
            <a:pPr algn="ctr"/>
            <a:r>
              <a:rPr lang="en-US" sz="2800" b="1" dirty="0"/>
              <a:t>(Voluntary)</a:t>
            </a:r>
          </a:p>
        </p:txBody>
      </p:sp>
      <p:sp>
        <p:nvSpPr>
          <p:cNvPr id="5" name="Rectangle 4">
            <a:extLst>
              <a:ext uri="{FF2B5EF4-FFF2-40B4-BE49-F238E27FC236}">
                <a16:creationId xmlns:a16="http://schemas.microsoft.com/office/drawing/2014/main" id="{2F79B26D-0033-5611-6FFD-289431B2EB3B}"/>
              </a:ext>
            </a:extLst>
          </p:cNvPr>
          <p:cNvSpPr/>
          <p:nvPr/>
        </p:nvSpPr>
        <p:spPr>
          <a:xfrm>
            <a:off x="9457267" y="1554162"/>
            <a:ext cx="1896533" cy="438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Search</a:t>
            </a:r>
          </a:p>
          <a:p>
            <a:pPr algn="ctr"/>
            <a:endParaRPr lang="en-US" sz="2800" b="1" dirty="0"/>
          </a:p>
          <a:p>
            <a:pPr algn="ctr"/>
            <a:r>
              <a:rPr lang="en-US" sz="2800" b="1" dirty="0"/>
              <a:t>Download</a:t>
            </a:r>
          </a:p>
          <a:p>
            <a:pPr algn="ctr"/>
            <a:endParaRPr lang="en-US" sz="2800" b="1" dirty="0"/>
          </a:p>
          <a:p>
            <a:pPr algn="ctr"/>
            <a:r>
              <a:rPr lang="en-US" sz="2800" b="1" dirty="0"/>
              <a:t>Revenue</a:t>
            </a:r>
          </a:p>
          <a:p>
            <a:pPr algn="ctr"/>
            <a:endParaRPr lang="en-US" sz="2800" b="1" dirty="0"/>
          </a:p>
          <a:p>
            <a:pPr algn="ctr"/>
            <a:r>
              <a:rPr lang="en-US" sz="2800" b="1" dirty="0"/>
              <a:t>Rating</a:t>
            </a:r>
          </a:p>
          <a:p>
            <a:pPr algn="ctr"/>
            <a:endParaRPr lang="en-US" sz="2800" b="1" dirty="0"/>
          </a:p>
          <a:p>
            <a:pPr algn="ctr"/>
            <a:r>
              <a:rPr lang="en-US" sz="2800" b="1" dirty="0"/>
              <a:t>Review</a:t>
            </a:r>
          </a:p>
        </p:txBody>
      </p:sp>
      <p:cxnSp>
        <p:nvCxnSpPr>
          <p:cNvPr id="20" name="Straight Arrow Connector 19">
            <a:extLst>
              <a:ext uri="{FF2B5EF4-FFF2-40B4-BE49-F238E27FC236}">
                <a16:creationId xmlns:a16="http://schemas.microsoft.com/office/drawing/2014/main" id="{20D80FB3-EEE3-B7F3-70D6-62A391FBB2B9}"/>
              </a:ext>
            </a:extLst>
          </p:cNvPr>
          <p:cNvCxnSpPr>
            <a:cxnSpLocks/>
            <a:stCxn id="4" idx="3"/>
          </p:cNvCxnSpPr>
          <p:nvPr/>
        </p:nvCxnSpPr>
        <p:spPr>
          <a:xfrm>
            <a:off x="2734733" y="5233278"/>
            <a:ext cx="672253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5BC94C2D-3FD9-FC04-973E-8E2C8A3EED23}"/>
              </a:ext>
            </a:extLst>
          </p:cNvPr>
          <p:cNvSpPr txBox="1"/>
          <p:nvPr/>
        </p:nvSpPr>
        <p:spPr>
          <a:xfrm>
            <a:off x="6572873" y="5247527"/>
            <a:ext cx="987861" cy="523220"/>
          </a:xfrm>
          <a:prstGeom prst="rect">
            <a:avLst/>
          </a:prstGeom>
          <a:noFill/>
        </p:spPr>
        <p:txBody>
          <a:bodyPr wrap="square" rtlCol="0">
            <a:spAutoFit/>
          </a:bodyPr>
          <a:lstStyle/>
          <a:p>
            <a:r>
              <a:rPr lang="en-US" sz="2800" b="1" dirty="0"/>
              <a:t>H2: +</a:t>
            </a:r>
          </a:p>
        </p:txBody>
      </p:sp>
      <p:sp>
        <p:nvSpPr>
          <p:cNvPr id="3" name="Slide Number Placeholder 2">
            <a:extLst>
              <a:ext uri="{FF2B5EF4-FFF2-40B4-BE49-F238E27FC236}">
                <a16:creationId xmlns:a16="http://schemas.microsoft.com/office/drawing/2014/main" id="{8BE50936-DECA-6214-8EEB-5B27698A9BF0}"/>
              </a:ext>
            </a:extLst>
          </p:cNvPr>
          <p:cNvSpPr>
            <a:spLocks noGrp="1"/>
          </p:cNvSpPr>
          <p:nvPr>
            <p:ph type="sldNum" sz="quarter" idx="12"/>
          </p:nvPr>
        </p:nvSpPr>
        <p:spPr/>
        <p:txBody>
          <a:bodyPr/>
          <a:lstStyle/>
          <a:p>
            <a:fld id="{1E6E8210-98B9-4F90-85A3-D668D5212131}" type="slidenum">
              <a:rPr lang="en-US" smtClean="0"/>
              <a:t>18</a:t>
            </a:fld>
            <a:endParaRPr lang="en-US"/>
          </a:p>
        </p:txBody>
      </p:sp>
    </p:spTree>
    <p:extLst>
      <p:ext uri="{BB962C8B-B14F-4D97-AF65-F5344CB8AC3E}">
        <p14:creationId xmlns:p14="http://schemas.microsoft.com/office/powerpoint/2010/main" val="2027147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3DB4-0AAF-09AC-9CC9-2F5A741E707E}"/>
              </a:ext>
            </a:extLst>
          </p:cNvPr>
          <p:cNvSpPr>
            <a:spLocks noGrp="1"/>
          </p:cNvSpPr>
          <p:nvPr>
            <p:ph type="title"/>
          </p:nvPr>
        </p:nvSpPr>
        <p:spPr/>
        <p:txBody>
          <a:bodyPr/>
          <a:lstStyle/>
          <a:p>
            <a:r>
              <a:rPr lang="en-US" dirty="0"/>
              <a:t>Conceptual Model</a:t>
            </a:r>
          </a:p>
        </p:txBody>
      </p:sp>
      <p:sp>
        <p:nvSpPr>
          <p:cNvPr id="4" name="Rectangle 3">
            <a:extLst>
              <a:ext uri="{FF2B5EF4-FFF2-40B4-BE49-F238E27FC236}">
                <a16:creationId xmlns:a16="http://schemas.microsoft.com/office/drawing/2014/main" id="{E2157C85-16A9-C8F0-8433-986790D4BF4C}"/>
              </a:ext>
            </a:extLst>
          </p:cNvPr>
          <p:cNvSpPr/>
          <p:nvPr/>
        </p:nvSpPr>
        <p:spPr>
          <a:xfrm>
            <a:off x="146686" y="4631699"/>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Security Changes</a:t>
            </a:r>
          </a:p>
          <a:p>
            <a:pPr algn="ctr"/>
            <a:r>
              <a:rPr lang="en-US" sz="2800" b="1" dirty="0"/>
              <a:t>(Voluntary)</a:t>
            </a:r>
          </a:p>
        </p:txBody>
      </p:sp>
      <p:sp>
        <p:nvSpPr>
          <p:cNvPr id="5" name="Rectangle 4">
            <a:extLst>
              <a:ext uri="{FF2B5EF4-FFF2-40B4-BE49-F238E27FC236}">
                <a16:creationId xmlns:a16="http://schemas.microsoft.com/office/drawing/2014/main" id="{2F79B26D-0033-5611-6FFD-289431B2EB3B}"/>
              </a:ext>
            </a:extLst>
          </p:cNvPr>
          <p:cNvSpPr/>
          <p:nvPr/>
        </p:nvSpPr>
        <p:spPr>
          <a:xfrm>
            <a:off x="9457267" y="1554162"/>
            <a:ext cx="1896533" cy="438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Search</a:t>
            </a:r>
          </a:p>
          <a:p>
            <a:pPr algn="ctr"/>
            <a:endParaRPr lang="en-US" sz="2800" b="1" dirty="0"/>
          </a:p>
          <a:p>
            <a:pPr algn="ctr"/>
            <a:r>
              <a:rPr lang="en-US" sz="2800" b="1" dirty="0"/>
              <a:t>Download</a:t>
            </a:r>
          </a:p>
          <a:p>
            <a:pPr algn="ctr"/>
            <a:endParaRPr lang="en-US" sz="2800" b="1" dirty="0"/>
          </a:p>
          <a:p>
            <a:pPr algn="ctr"/>
            <a:r>
              <a:rPr lang="en-US" sz="2800" b="1" dirty="0"/>
              <a:t>Revenue</a:t>
            </a:r>
          </a:p>
          <a:p>
            <a:pPr algn="ctr"/>
            <a:endParaRPr lang="en-US" sz="2800" b="1" dirty="0"/>
          </a:p>
          <a:p>
            <a:pPr algn="ctr"/>
            <a:r>
              <a:rPr lang="en-US" sz="2800" b="1" dirty="0"/>
              <a:t>Rating</a:t>
            </a:r>
          </a:p>
          <a:p>
            <a:pPr algn="ctr"/>
            <a:endParaRPr lang="en-US" sz="2800" b="1" dirty="0"/>
          </a:p>
          <a:p>
            <a:pPr algn="ctr"/>
            <a:r>
              <a:rPr lang="en-US" sz="2800" b="1" dirty="0"/>
              <a:t>Review</a:t>
            </a:r>
          </a:p>
        </p:txBody>
      </p:sp>
      <p:sp>
        <p:nvSpPr>
          <p:cNvPr id="9" name="Rectangle 8">
            <a:extLst>
              <a:ext uri="{FF2B5EF4-FFF2-40B4-BE49-F238E27FC236}">
                <a16:creationId xmlns:a16="http://schemas.microsoft.com/office/drawing/2014/main" id="{235A1B21-E1BF-C374-DF5E-C885578062DC}"/>
              </a:ext>
            </a:extLst>
          </p:cNvPr>
          <p:cNvSpPr/>
          <p:nvPr/>
        </p:nvSpPr>
        <p:spPr>
          <a:xfrm>
            <a:off x="146686" y="1702022"/>
            <a:ext cx="2588047" cy="120315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GDPR</a:t>
            </a:r>
          </a:p>
          <a:p>
            <a:pPr algn="ctr"/>
            <a:r>
              <a:rPr lang="en-US" sz="2800" b="1" dirty="0"/>
              <a:t>(Involuntary)</a:t>
            </a:r>
          </a:p>
        </p:txBody>
      </p:sp>
      <p:sp>
        <p:nvSpPr>
          <p:cNvPr id="3" name="Rectangle 2">
            <a:extLst>
              <a:ext uri="{FF2B5EF4-FFF2-40B4-BE49-F238E27FC236}">
                <a16:creationId xmlns:a16="http://schemas.microsoft.com/office/drawing/2014/main" id="{66FD72C2-F6B9-EF9C-6B02-D303E10E5916}"/>
              </a:ext>
            </a:extLst>
          </p:cNvPr>
          <p:cNvSpPr/>
          <p:nvPr/>
        </p:nvSpPr>
        <p:spPr>
          <a:xfrm>
            <a:off x="3619514" y="4631699"/>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Privacy Protection</a:t>
            </a:r>
          </a:p>
        </p:txBody>
      </p:sp>
      <p:sp>
        <p:nvSpPr>
          <p:cNvPr id="6" name="Rectangle 5">
            <a:extLst>
              <a:ext uri="{FF2B5EF4-FFF2-40B4-BE49-F238E27FC236}">
                <a16:creationId xmlns:a16="http://schemas.microsoft.com/office/drawing/2014/main" id="{E34058B2-480D-98A1-1209-4A8EA6390B29}"/>
              </a:ext>
            </a:extLst>
          </p:cNvPr>
          <p:cNvSpPr/>
          <p:nvPr/>
        </p:nvSpPr>
        <p:spPr>
          <a:xfrm>
            <a:off x="3619514" y="1701993"/>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Privacy Concerns</a:t>
            </a:r>
          </a:p>
        </p:txBody>
      </p:sp>
      <p:cxnSp>
        <p:nvCxnSpPr>
          <p:cNvPr id="19" name="Straight Arrow Connector 18">
            <a:extLst>
              <a:ext uri="{FF2B5EF4-FFF2-40B4-BE49-F238E27FC236}">
                <a16:creationId xmlns:a16="http://schemas.microsoft.com/office/drawing/2014/main" id="{08D65D59-9FBB-1EE5-2B23-BBE48FE69BC8}"/>
              </a:ext>
            </a:extLst>
          </p:cNvPr>
          <p:cNvCxnSpPr>
            <a:cxnSpLocks/>
            <a:stCxn id="4" idx="3"/>
            <a:endCxn id="6" idx="1"/>
          </p:cNvCxnSpPr>
          <p:nvPr/>
        </p:nvCxnSpPr>
        <p:spPr>
          <a:xfrm flipV="1">
            <a:off x="2734733" y="2303572"/>
            <a:ext cx="884781" cy="292970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0D80FB3-EEE3-B7F3-70D6-62A391FBB2B9}"/>
              </a:ext>
            </a:extLst>
          </p:cNvPr>
          <p:cNvCxnSpPr>
            <a:cxnSpLocks/>
            <a:stCxn id="4" idx="3"/>
            <a:endCxn id="3" idx="1"/>
          </p:cNvCxnSpPr>
          <p:nvPr/>
        </p:nvCxnSpPr>
        <p:spPr>
          <a:xfrm>
            <a:off x="2734733" y="5233278"/>
            <a:ext cx="884781"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209D3502-7127-5C19-3BFC-B53EEE15BCAB}"/>
              </a:ext>
            </a:extLst>
          </p:cNvPr>
          <p:cNvCxnSpPr>
            <a:cxnSpLocks/>
            <a:stCxn id="6" idx="3"/>
          </p:cNvCxnSpPr>
          <p:nvPr/>
        </p:nvCxnSpPr>
        <p:spPr>
          <a:xfrm flipV="1">
            <a:off x="6207561" y="2298338"/>
            <a:ext cx="3249706" cy="523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8F9B2E6-22B4-0C26-CB98-F78D84626DFE}"/>
              </a:ext>
            </a:extLst>
          </p:cNvPr>
          <p:cNvCxnSpPr>
            <a:cxnSpLocks/>
            <a:stCxn id="3" idx="3"/>
          </p:cNvCxnSpPr>
          <p:nvPr/>
        </p:nvCxnSpPr>
        <p:spPr>
          <a:xfrm>
            <a:off x="6207561" y="5233278"/>
            <a:ext cx="3249706"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7C72B788-CE48-2FEB-1143-9C03C092EBBD}"/>
              </a:ext>
            </a:extLst>
          </p:cNvPr>
          <p:cNvSpPr txBox="1"/>
          <p:nvPr/>
        </p:nvSpPr>
        <p:spPr>
          <a:xfrm>
            <a:off x="3008487" y="1848154"/>
            <a:ext cx="565484" cy="523220"/>
          </a:xfrm>
          <a:prstGeom prst="rect">
            <a:avLst/>
          </a:prstGeom>
          <a:noFill/>
        </p:spPr>
        <p:txBody>
          <a:bodyPr wrap="square" rtlCol="0">
            <a:spAutoFit/>
          </a:bodyPr>
          <a:lstStyle/>
          <a:p>
            <a:r>
              <a:rPr lang="en-US" sz="2800" b="1" dirty="0"/>
              <a:t>+</a:t>
            </a:r>
          </a:p>
        </p:txBody>
      </p:sp>
      <p:sp>
        <p:nvSpPr>
          <p:cNvPr id="30" name="TextBox 29">
            <a:extLst>
              <a:ext uri="{FF2B5EF4-FFF2-40B4-BE49-F238E27FC236}">
                <a16:creationId xmlns:a16="http://schemas.microsoft.com/office/drawing/2014/main" id="{753A998F-C074-0E56-8868-F3A6D35A90B9}"/>
              </a:ext>
            </a:extLst>
          </p:cNvPr>
          <p:cNvSpPr txBox="1"/>
          <p:nvPr/>
        </p:nvSpPr>
        <p:spPr>
          <a:xfrm>
            <a:off x="3008487" y="5247527"/>
            <a:ext cx="565484" cy="523220"/>
          </a:xfrm>
          <a:prstGeom prst="rect">
            <a:avLst/>
          </a:prstGeom>
          <a:noFill/>
        </p:spPr>
        <p:txBody>
          <a:bodyPr wrap="square" rtlCol="0">
            <a:spAutoFit/>
          </a:bodyPr>
          <a:lstStyle/>
          <a:p>
            <a:r>
              <a:rPr lang="en-US" sz="2800" b="1" dirty="0"/>
              <a:t>+</a:t>
            </a:r>
          </a:p>
        </p:txBody>
      </p:sp>
      <p:cxnSp>
        <p:nvCxnSpPr>
          <p:cNvPr id="33" name="Straight Arrow Connector 32">
            <a:extLst>
              <a:ext uri="{FF2B5EF4-FFF2-40B4-BE49-F238E27FC236}">
                <a16:creationId xmlns:a16="http://schemas.microsoft.com/office/drawing/2014/main" id="{64DFDDA4-0707-13D6-5B91-59CAF88B4958}"/>
              </a:ext>
            </a:extLst>
          </p:cNvPr>
          <p:cNvCxnSpPr>
            <a:cxnSpLocks/>
            <a:stCxn id="9" idx="3"/>
            <a:endCxn id="6" idx="1"/>
          </p:cNvCxnSpPr>
          <p:nvPr/>
        </p:nvCxnSpPr>
        <p:spPr>
          <a:xfrm flipV="1">
            <a:off x="2734733" y="2303572"/>
            <a:ext cx="884781" cy="2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A0BCB518-1E55-D347-DD84-1C754284364D}"/>
              </a:ext>
            </a:extLst>
          </p:cNvPr>
          <p:cNvCxnSpPr>
            <a:cxnSpLocks/>
            <a:stCxn id="9" idx="3"/>
            <a:endCxn id="3" idx="1"/>
          </p:cNvCxnSpPr>
          <p:nvPr/>
        </p:nvCxnSpPr>
        <p:spPr>
          <a:xfrm>
            <a:off x="2734733" y="2303601"/>
            <a:ext cx="884781" cy="292967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5BC94C2D-3FD9-FC04-973E-8E2C8A3EED23}"/>
              </a:ext>
            </a:extLst>
          </p:cNvPr>
          <p:cNvSpPr txBox="1"/>
          <p:nvPr/>
        </p:nvSpPr>
        <p:spPr>
          <a:xfrm>
            <a:off x="6572873" y="5247527"/>
            <a:ext cx="987861" cy="523220"/>
          </a:xfrm>
          <a:prstGeom prst="rect">
            <a:avLst/>
          </a:prstGeom>
          <a:noFill/>
        </p:spPr>
        <p:txBody>
          <a:bodyPr wrap="square" rtlCol="0">
            <a:spAutoFit/>
          </a:bodyPr>
          <a:lstStyle/>
          <a:p>
            <a:r>
              <a:rPr lang="en-US" sz="2800" b="1" dirty="0"/>
              <a:t>H2: +</a:t>
            </a:r>
          </a:p>
        </p:txBody>
      </p:sp>
      <p:sp>
        <p:nvSpPr>
          <p:cNvPr id="45" name="TextBox 44">
            <a:extLst>
              <a:ext uri="{FF2B5EF4-FFF2-40B4-BE49-F238E27FC236}">
                <a16:creationId xmlns:a16="http://schemas.microsoft.com/office/drawing/2014/main" id="{CF6E3E28-4A3C-B39D-9807-74B805656061}"/>
              </a:ext>
            </a:extLst>
          </p:cNvPr>
          <p:cNvSpPr txBox="1"/>
          <p:nvPr/>
        </p:nvSpPr>
        <p:spPr>
          <a:xfrm>
            <a:off x="6572397" y="1766628"/>
            <a:ext cx="1308287" cy="523220"/>
          </a:xfrm>
          <a:prstGeom prst="rect">
            <a:avLst/>
          </a:prstGeom>
          <a:noFill/>
        </p:spPr>
        <p:txBody>
          <a:bodyPr wrap="square" rtlCol="0">
            <a:spAutoFit/>
          </a:bodyPr>
          <a:lstStyle/>
          <a:p>
            <a:r>
              <a:rPr lang="en-US" sz="2800" b="1" dirty="0"/>
              <a:t>H1: +/-</a:t>
            </a:r>
          </a:p>
        </p:txBody>
      </p:sp>
      <p:sp>
        <p:nvSpPr>
          <p:cNvPr id="7" name="TextBox 6">
            <a:extLst>
              <a:ext uri="{FF2B5EF4-FFF2-40B4-BE49-F238E27FC236}">
                <a16:creationId xmlns:a16="http://schemas.microsoft.com/office/drawing/2014/main" id="{BB7431B8-1D15-39E5-6C64-35AD633D9FE9}"/>
              </a:ext>
            </a:extLst>
          </p:cNvPr>
          <p:cNvSpPr txBox="1"/>
          <p:nvPr/>
        </p:nvSpPr>
        <p:spPr>
          <a:xfrm>
            <a:off x="2988385" y="2928112"/>
            <a:ext cx="565484" cy="523220"/>
          </a:xfrm>
          <a:prstGeom prst="rect">
            <a:avLst/>
          </a:prstGeom>
          <a:noFill/>
        </p:spPr>
        <p:txBody>
          <a:bodyPr wrap="square" rtlCol="0">
            <a:spAutoFit/>
          </a:bodyPr>
          <a:lstStyle/>
          <a:p>
            <a:r>
              <a:rPr lang="en-US" sz="2800" b="1" dirty="0"/>
              <a:t>+</a:t>
            </a:r>
          </a:p>
        </p:txBody>
      </p:sp>
      <p:sp>
        <p:nvSpPr>
          <p:cNvPr id="8" name="TextBox 7">
            <a:extLst>
              <a:ext uri="{FF2B5EF4-FFF2-40B4-BE49-F238E27FC236}">
                <a16:creationId xmlns:a16="http://schemas.microsoft.com/office/drawing/2014/main" id="{C7845945-42BB-B426-2486-ADBDDF2ABE97}"/>
              </a:ext>
            </a:extLst>
          </p:cNvPr>
          <p:cNvSpPr txBox="1"/>
          <p:nvPr/>
        </p:nvSpPr>
        <p:spPr>
          <a:xfrm>
            <a:off x="8397574" y="1766628"/>
            <a:ext cx="565484" cy="523220"/>
          </a:xfrm>
          <a:prstGeom prst="rect">
            <a:avLst/>
          </a:prstGeom>
          <a:noFill/>
        </p:spPr>
        <p:txBody>
          <a:bodyPr wrap="square" rtlCol="0">
            <a:spAutoFit/>
          </a:bodyPr>
          <a:lstStyle/>
          <a:p>
            <a:r>
              <a:rPr lang="en-US" sz="2800" b="1" dirty="0"/>
              <a:t>-</a:t>
            </a:r>
          </a:p>
        </p:txBody>
      </p:sp>
      <p:sp>
        <p:nvSpPr>
          <p:cNvPr id="10" name="TextBox 9">
            <a:extLst>
              <a:ext uri="{FF2B5EF4-FFF2-40B4-BE49-F238E27FC236}">
                <a16:creationId xmlns:a16="http://schemas.microsoft.com/office/drawing/2014/main" id="{F0F01A08-1FB9-0F8E-E2C6-E378109F22E1}"/>
              </a:ext>
            </a:extLst>
          </p:cNvPr>
          <p:cNvSpPr txBox="1"/>
          <p:nvPr/>
        </p:nvSpPr>
        <p:spPr>
          <a:xfrm>
            <a:off x="8397574" y="5233278"/>
            <a:ext cx="565484" cy="523220"/>
          </a:xfrm>
          <a:prstGeom prst="rect">
            <a:avLst/>
          </a:prstGeom>
          <a:noFill/>
        </p:spPr>
        <p:txBody>
          <a:bodyPr wrap="square" rtlCol="0">
            <a:spAutoFit/>
          </a:bodyPr>
          <a:lstStyle/>
          <a:p>
            <a:r>
              <a:rPr lang="en-US" sz="2800" b="1" dirty="0"/>
              <a:t>+</a:t>
            </a:r>
          </a:p>
        </p:txBody>
      </p:sp>
      <p:sp>
        <p:nvSpPr>
          <p:cNvPr id="11" name="Slide Number Placeholder 10">
            <a:extLst>
              <a:ext uri="{FF2B5EF4-FFF2-40B4-BE49-F238E27FC236}">
                <a16:creationId xmlns:a16="http://schemas.microsoft.com/office/drawing/2014/main" id="{C863D656-D08E-6F4A-B703-464558B7BE4F}"/>
              </a:ext>
            </a:extLst>
          </p:cNvPr>
          <p:cNvSpPr>
            <a:spLocks noGrp="1"/>
          </p:cNvSpPr>
          <p:nvPr>
            <p:ph type="sldNum" sz="quarter" idx="12"/>
          </p:nvPr>
        </p:nvSpPr>
        <p:spPr/>
        <p:txBody>
          <a:bodyPr/>
          <a:lstStyle/>
          <a:p>
            <a:fld id="{1E6E8210-98B9-4F90-85A3-D668D5212131}" type="slidenum">
              <a:rPr lang="en-US" smtClean="0"/>
              <a:t>19</a:t>
            </a:fld>
            <a:endParaRPr lang="en-US"/>
          </a:p>
        </p:txBody>
      </p:sp>
    </p:spTree>
    <p:extLst>
      <p:ext uri="{BB962C8B-B14F-4D97-AF65-F5344CB8AC3E}">
        <p14:creationId xmlns:p14="http://schemas.microsoft.com/office/powerpoint/2010/main" val="373706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9"/>
                                        </p:tgtEl>
                                        <p:attrNameLst>
                                          <p:attrName>style.color</p:attrName>
                                        </p:attrNameLst>
                                      </p:cBhvr>
                                      <p:to>
                                        <a:schemeClr val="bg1"/>
                                      </p:to>
                                    </p:animClr>
                                    <p:animClr clrSpc="rgb" dir="cw">
                                      <p:cBhvr>
                                        <p:cTn id="7" dur="250" autoRev="1" fill="remove"/>
                                        <p:tgtEl>
                                          <p:spTgt spid="9"/>
                                        </p:tgtEl>
                                        <p:attrNameLst>
                                          <p:attrName>fillcolor</p:attrName>
                                        </p:attrNameLst>
                                      </p:cBhvr>
                                      <p:to>
                                        <a:schemeClr val="bg1"/>
                                      </p:to>
                                    </p:animClr>
                                    <p:set>
                                      <p:cBhvr>
                                        <p:cTn id="8" dur="250" autoRev="1" fill="remove"/>
                                        <p:tgtEl>
                                          <p:spTgt spid="9"/>
                                        </p:tgtEl>
                                        <p:attrNameLst>
                                          <p:attrName>fill.type</p:attrName>
                                        </p:attrNameLst>
                                      </p:cBhvr>
                                      <p:to>
                                        <p:strVal val="solid"/>
                                      </p:to>
                                    </p:set>
                                    <p:set>
                                      <p:cBhvr>
                                        <p:cTn id="9" dur="250" autoRev="1" fill="remove"/>
                                        <p:tgtEl>
                                          <p:spTgt spid="9"/>
                                        </p:tgtEl>
                                        <p:attrNameLst>
                                          <p:attrName>fill.on</p:attrName>
                                        </p:attrNameLst>
                                      </p:cBhvr>
                                      <p:to>
                                        <p:strVal val="true"/>
                                      </p:to>
                                    </p:set>
                                  </p:childTnLst>
                                </p:cTn>
                              </p:par>
                              <p:par>
                                <p:cTn id="10" presetID="27" presetClass="emph" presetSubtype="0" fill="remove" grpId="0" nodeType="withEffect">
                                  <p:stCondLst>
                                    <p:cond delay="0"/>
                                  </p:stCondLst>
                                  <p:childTnLst>
                                    <p:animClr clrSpc="rgb" dir="cw">
                                      <p:cBhvr override="childStyle">
                                        <p:cTn id="11" dur="250" autoRev="1" fill="remove"/>
                                        <p:tgtEl>
                                          <p:spTgt spid="6"/>
                                        </p:tgtEl>
                                        <p:attrNameLst>
                                          <p:attrName>style.color</p:attrName>
                                        </p:attrNameLst>
                                      </p:cBhvr>
                                      <p:to>
                                        <a:schemeClr val="bg1"/>
                                      </p:to>
                                    </p:animClr>
                                    <p:animClr clrSpc="rgb" dir="cw">
                                      <p:cBhvr>
                                        <p:cTn id="12" dur="250" autoRev="1" fill="remove"/>
                                        <p:tgtEl>
                                          <p:spTgt spid="6"/>
                                        </p:tgtEl>
                                        <p:attrNameLst>
                                          <p:attrName>fillcolor</p:attrName>
                                        </p:attrNameLst>
                                      </p:cBhvr>
                                      <p:to>
                                        <a:schemeClr val="bg1"/>
                                      </p:to>
                                    </p:animClr>
                                    <p:set>
                                      <p:cBhvr>
                                        <p:cTn id="13" dur="250" autoRev="1" fill="remove"/>
                                        <p:tgtEl>
                                          <p:spTgt spid="6"/>
                                        </p:tgtEl>
                                        <p:attrNameLst>
                                          <p:attrName>fill.type</p:attrName>
                                        </p:attrNameLst>
                                      </p:cBhvr>
                                      <p:to>
                                        <p:strVal val="solid"/>
                                      </p:to>
                                    </p:set>
                                    <p:set>
                                      <p:cBhvr>
                                        <p:cTn id="14" dur="250" autoRev="1" fill="remove"/>
                                        <p:tgtEl>
                                          <p:spTgt spid="6"/>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3"/>
                                        </p:tgtEl>
                                        <p:attrNameLst>
                                          <p:attrName>style.color</p:attrName>
                                        </p:attrNameLst>
                                      </p:cBhvr>
                                      <p:to>
                                        <a:schemeClr val="bg1"/>
                                      </p:to>
                                    </p:animClr>
                                    <p:animClr clrSpc="rgb" dir="cw">
                                      <p:cBhvr>
                                        <p:cTn id="17" dur="250" autoRev="1" fill="remove"/>
                                        <p:tgtEl>
                                          <p:spTgt spid="3"/>
                                        </p:tgtEl>
                                        <p:attrNameLst>
                                          <p:attrName>fillcolor</p:attrName>
                                        </p:attrNameLst>
                                      </p:cBhvr>
                                      <p:to>
                                        <a:schemeClr val="bg1"/>
                                      </p:to>
                                    </p:animClr>
                                    <p:set>
                                      <p:cBhvr>
                                        <p:cTn id="18" dur="250" autoRev="1" fill="remove"/>
                                        <p:tgtEl>
                                          <p:spTgt spid="3"/>
                                        </p:tgtEl>
                                        <p:attrNameLst>
                                          <p:attrName>fill.type</p:attrName>
                                        </p:attrNameLst>
                                      </p:cBhvr>
                                      <p:to>
                                        <p:strVal val="solid"/>
                                      </p:to>
                                    </p:set>
                                    <p:set>
                                      <p:cBhvr>
                                        <p:cTn id="19" dur="250" autoRev="1" fill="remove"/>
                                        <p:tgtEl>
                                          <p:spTgt spid="3"/>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7" presetClass="emph" presetSubtype="0" fill="remove" grpId="1" nodeType="clickEffect">
                                  <p:stCondLst>
                                    <p:cond delay="0"/>
                                  </p:stCondLst>
                                  <p:childTnLst>
                                    <p:animClr clrSpc="rgb" dir="cw">
                                      <p:cBhvr override="childStyle">
                                        <p:cTn id="23" dur="250" autoRev="1" fill="remove"/>
                                        <p:tgtEl>
                                          <p:spTgt spid="3"/>
                                        </p:tgtEl>
                                        <p:attrNameLst>
                                          <p:attrName>style.color</p:attrName>
                                        </p:attrNameLst>
                                      </p:cBhvr>
                                      <p:to>
                                        <a:schemeClr val="bg1"/>
                                      </p:to>
                                    </p:animClr>
                                    <p:animClr clrSpc="rgb" dir="cw">
                                      <p:cBhvr>
                                        <p:cTn id="24" dur="250" autoRev="1" fill="remove"/>
                                        <p:tgtEl>
                                          <p:spTgt spid="3"/>
                                        </p:tgtEl>
                                        <p:attrNameLst>
                                          <p:attrName>fillcolor</p:attrName>
                                        </p:attrNameLst>
                                      </p:cBhvr>
                                      <p:to>
                                        <a:schemeClr val="bg1"/>
                                      </p:to>
                                    </p:animClr>
                                    <p:set>
                                      <p:cBhvr>
                                        <p:cTn id="25" dur="250" autoRev="1" fill="remove"/>
                                        <p:tgtEl>
                                          <p:spTgt spid="3"/>
                                        </p:tgtEl>
                                        <p:attrNameLst>
                                          <p:attrName>fill.type</p:attrName>
                                        </p:attrNameLst>
                                      </p:cBhvr>
                                      <p:to>
                                        <p:strVal val="solid"/>
                                      </p:to>
                                    </p:set>
                                    <p:set>
                                      <p:cBhvr>
                                        <p:cTn id="26" dur="250" autoRev="1" fill="remove"/>
                                        <p:tgtEl>
                                          <p:spTgt spid="3"/>
                                        </p:tgtEl>
                                        <p:attrNameLst>
                                          <p:attrName>fill.on</p:attrName>
                                        </p:attrNameLst>
                                      </p:cBhvr>
                                      <p:to>
                                        <p:strVal val="true"/>
                                      </p:to>
                                    </p:set>
                                  </p:childTnLst>
                                </p:cTn>
                              </p:par>
                              <p:par>
                                <p:cTn id="27" presetID="27" presetClass="emph" presetSubtype="0" fill="remove" grpId="0" nodeType="withEffect">
                                  <p:stCondLst>
                                    <p:cond delay="0"/>
                                  </p:stCondLst>
                                  <p:childTnLst>
                                    <p:animClr clrSpc="rgb" dir="cw">
                                      <p:cBhvr override="childStyle">
                                        <p:cTn id="28" dur="250" autoRev="1" fill="remove"/>
                                        <p:tgtEl>
                                          <p:spTgt spid="4"/>
                                        </p:tgtEl>
                                        <p:attrNameLst>
                                          <p:attrName>style.color</p:attrName>
                                        </p:attrNameLst>
                                      </p:cBhvr>
                                      <p:to>
                                        <a:schemeClr val="bg1"/>
                                      </p:to>
                                    </p:animClr>
                                    <p:animClr clrSpc="rgb" dir="cw">
                                      <p:cBhvr>
                                        <p:cTn id="29" dur="250" autoRev="1" fill="remove"/>
                                        <p:tgtEl>
                                          <p:spTgt spid="4"/>
                                        </p:tgtEl>
                                        <p:attrNameLst>
                                          <p:attrName>fillcolor</p:attrName>
                                        </p:attrNameLst>
                                      </p:cBhvr>
                                      <p:to>
                                        <a:schemeClr val="bg1"/>
                                      </p:to>
                                    </p:animClr>
                                    <p:set>
                                      <p:cBhvr>
                                        <p:cTn id="30" dur="250" autoRev="1" fill="remove"/>
                                        <p:tgtEl>
                                          <p:spTgt spid="4"/>
                                        </p:tgtEl>
                                        <p:attrNameLst>
                                          <p:attrName>fill.type</p:attrName>
                                        </p:attrNameLst>
                                      </p:cBhvr>
                                      <p:to>
                                        <p:strVal val="solid"/>
                                      </p:to>
                                    </p:set>
                                    <p:set>
                                      <p:cBhvr>
                                        <p:cTn id="31" dur="250" autoRev="1" fill="remove"/>
                                        <p:tgtEl>
                                          <p:spTgt spid="4"/>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3" grpId="0" animBg="1"/>
      <p:bldP spid="3" grpId="1"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3C1B2-02F6-9953-CCAA-8F1726F49E1F}"/>
              </a:ext>
            </a:extLst>
          </p:cNvPr>
          <p:cNvSpPr>
            <a:spLocks noGrp="1"/>
          </p:cNvSpPr>
          <p:nvPr>
            <p:ph type="title"/>
          </p:nvPr>
        </p:nvSpPr>
        <p:spPr/>
        <p:txBody>
          <a:bodyPr/>
          <a:lstStyle/>
          <a:p>
            <a:r>
              <a:rPr lang="en-US" dirty="0"/>
              <a:t>Data Security and Privacy Concerns</a:t>
            </a:r>
          </a:p>
        </p:txBody>
      </p:sp>
      <p:pic>
        <p:nvPicPr>
          <p:cNvPr id="5" name="Picture 4" descr="A picture containing text, ground, outdoor&#10;&#10;Description automatically generated">
            <a:extLst>
              <a:ext uri="{FF2B5EF4-FFF2-40B4-BE49-F238E27FC236}">
                <a16:creationId xmlns:a16="http://schemas.microsoft.com/office/drawing/2014/main" id="{E0A93CA7-903F-99AC-EF66-A6A7FA32725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65043" y="1531756"/>
            <a:ext cx="2464905" cy="146251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E55B0148-1E46-1724-97AC-B17A91CC399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65043" y="4594726"/>
            <a:ext cx="3935896" cy="1903239"/>
          </a:xfrm>
          <a:prstGeom prst="rect">
            <a:avLst/>
          </a:prstGeom>
        </p:spPr>
      </p:pic>
      <p:pic>
        <p:nvPicPr>
          <p:cNvPr id="9" name="Picture 8" descr="A picture containing text, clipart, screenshot&#10;&#10;Description automatically generated">
            <a:extLst>
              <a:ext uri="{FF2B5EF4-FFF2-40B4-BE49-F238E27FC236}">
                <a16:creationId xmlns:a16="http://schemas.microsoft.com/office/drawing/2014/main" id="{000BF0AE-4C74-8E58-6989-B1D86F239F1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3005788" y="1527702"/>
            <a:ext cx="2728494" cy="1466565"/>
          </a:xfrm>
          <a:prstGeom prst="rect">
            <a:avLst/>
          </a:prstGeom>
        </p:spPr>
      </p:pic>
      <p:pic>
        <p:nvPicPr>
          <p:cNvPr id="11" name="Picture 10" descr="Graphical user interface, website&#10;&#10;Description automatically generated">
            <a:extLst>
              <a:ext uri="{FF2B5EF4-FFF2-40B4-BE49-F238E27FC236}">
                <a16:creationId xmlns:a16="http://schemas.microsoft.com/office/drawing/2014/main" id="{E6F07D47-D728-5823-C246-20E3F9D3D559}"/>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370035" y="4594727"/>
            <a:ext cx="3513332" cy="1903238"/>
          </a:xfrm>
          <a:prstGeom prst="rect">
            <a:avLst/>
          </a:prstGeom>
        </p:spPr>
      </p:pic>
      <p:pic>
        <p:nvPicPr>
          <p:cNvPr id="13" name="Picture 12" descr="A red and white sign&#10;&#10;Description automatically generated with low confidence">
            <a:extLst>
              <a:ext uri="{FF2B5EF4-FFF2-40B4-BE49-F238E27FC236}">
                <a16:creationId xmlns:a16="http://schemas.microsoft.com/office/drawing/2014/main" id="{4C273ADD-76EF-5DBC-E38E-6D5FDEAEE4E1}"/>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5858462" y="1499379"/>
            <a:ext cx="3327750" cy="1494888"/>
          </a:xfrm>
          <a:prstGeom prst="rect">
            <a:avLst/>
          </a:prstGeom>
        </p:spPr>
      </p:pic>
      <p:sp>
        <p:nvSpPr>
          <p:cNvPr id="14" name="TextBox 13">
            <a:extLst>
              <a:ext uri="{FF2B5EF4-FFF2-40B4-BE49-F238E27FC236}">
                <a16:creationId xmlns:a16="http://schemas.microsoft.com/office/drawing/2014/main" id="{000BDE1E-44F2-17D6-5B51-AE86CAB1ABF9}"/>
              </a:ext>
            </a:extLst>
          </p:cNvPr>
          <p:cNvSpPr txBox="1"/>
          <p:nvPr/>
        </p:nvSpPr>
        <p:spPr>
          <a:xfrm>
            <a:off x="26631" y="7413624"/>
            <a:ext cx="12192000" cy="230832"/>
          </a:xfrm>
          <a:prstGeom prst="rect">
            <a:avLst/>
          </a:prstGeom>
          <a:noFill/>
        </p:spPr>
        <p:txBody>
          <a:bodyPr wrap="square" rtlCol="0">
            <a:spAutoFit/>
          </a:bodyPr>
          <a:lstStyle/>
          <a:p>
            <a:r>
              <a:rPr lang="en-US" sz="900">
                <a:hlinkClick r:id="rId12" tooltip="http://www.progressive-charlestown.com/2017/09/equifax-isnt-calling.html"/>
              </a:rPr>
              <a:t>This Photo</a:t>
            </a:r>
            <a:r>
              <a:rPr lang="en-US" sz="900"/>
              <a:t> by Unknown Author is licensed under </a:t>
            </a:r>
            <a:r>
              <a:rPr lang="en-US" sz="900">
                <a:hlinkClick r:id="rId13" tooltip="https://creativecommons.org/licenses/by-sa/3.0/"/>
              </a:rPr>
              <a:t>CC BY-SA</a:t>
            </a:r>
            <a:endParaRPr lang="en-US" sz="900"/>
          </a:p>
        </p:txBody>
      </p:sp>
      <p:pic>
        <p:nvPicPr>
          <p:cNvPr id="16" name="Picture 15" descr="A picture containing text&#10;&#10;Description automatically generated">
            <a:extLst>
              <a:ext uri="{FF2B5EF4-FFF2-40B4-BE49-F238E27FC236}">
                <a16:creationId xmlns:a16="http://schemas.microsoft.com/office/drawing/2014/main" id="{871C4339-7D56-644E-F0CE-04FFF5479F1E}"/>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8269184" y="4528749"/>
            <a:ext cx="3513332" cy="1976248"/>
          </a:xfrm>
          <a:prstGeom prst="rect">
            <a:avLst/>
          </a:prstGeom>
        </p:spPr>
      </p:pic>
      <p:sp>
        <p:nvSpPr>
          <p:cNvPr id="17" name="TextBox 16">
            <a:extLst>
              <a:ext uri="{FF2B5EF4-FFF2-40B4-BE49-F238E27FC236}">
                <a16:creationId xmlns:a16="http://schemas.microsoft.com/office/drawing/2014/main" id="{34728E46-761B-2A52-6A28-54597C1E91B4}"/>
              </a:ext>
            </a:extLst>
          </p:cNvPr>
          <p:cNvSpPr txBox="1"/>
          <p:nvPr/>
        </p:nvSpPr>
        <p:spPr>
          <a:xfrm>
            <a:off x="60132" y="7185020"/>
            <a:ext cx="6096000" cy="230832"/>
          </a:xfrm>
          <a:prstGeom prst="rect">
            <a:avLst/>
          </a:prstGeom>
          <a:noFill/>
        </p:spPr>
        <p:txBody>
          <a:bodyPr wrap="square" rtlCol="0">
            <a:spAutoFit/>
          </a:bodyPr>
          <a:lstStyle/>
          <a:p>
            <a:r>
              <a:rPr lang="en-US" sz="900" dirty="0">
                <a:hlinkClick r:id="rId15" tooltip="https://digitaltattoo.ubc.ca/2018/05/03/deletefacebook-an-investigation-into-the-cambridge-analytica-scandal-part-1/"/>
              </a:rPr>
              <a:t>This Photo</a:t>
            </a:r>
            <a:r>
              <a:rPr lang="en-US" sz="900" dirty="0"/>
              <a:t> by Unknown Author is licensed under </a:t>
            </a:r>
            <a:r>
              <a:rPr lang="en-US" sz="900" dirty="0">
                <a:hlinkClick r:id="rId13" tooltip="https://creativecommons.org/licenses/by-sa/3.0/"/>
              </a:rPr>
              <a:t>CC BY-SA</a:t>
            </a:r>
            <a:endParaRPr lang="en-US" sz="900" dirty="0"/>
          </a:p>
        </p:txBody>
      </p:sp>
      <p:pic>
        <p:nvPicPr>
          <p:cNvPr id="19" name="Picture 18" descr="A picture containing metalware, chain&#10;&#10;Description automatically generated">
            <a:extLst>
              <a:ext uri="{FF2B5EF4-FFF2-40B4-BE49-F238E27FC236}">
                <a16:creationId xmlns:a16="http://schemas.microsoft.com/office/drawing/2014/main" id="{8A820BBE-EDA7-03A5-3E29-4E47416B2DBE}"/>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586535" y="1527702"/>
            <a:ext cx="2199848" cy="1466565"/>
          </a:xfrm>
          <a:prstGeom prst="rect">
            <a:avLst/>
          </a:prstGeom>
        </p:spPr>
      </p:pic>
      <p:sp>
        <p:nvSpPr>
          <p:cNvPr id="20" name="TextBox 19">
            <a:extLst>
              <a:ext uri="{FF2B5EF4-FFF2-40B4-BE49-F238E27FC236}">
                <a16:creationId xmlns:a16="http://schemas.microsoft.com/office/drawing/2014/main" id="{0F6E7E23-B4DE-D22B-B4E4-70FC82F9F4BA}"/>
              </a:ext>
            </a:extLst>
          </p:cNvPr>
          <p:cNvSpPr txBox="1"/>
          <p:nvPr/>
        </p:nvSpPr>
        <p:spPr>
          <a:xfrm>
            <a:off x="7981626" y="9356036"/>
            <a:ext cx="6305873" cy="230832"/>
          </a:xfrm>
          <a:prstGeom prst="rect">
            <a:avLst/>
          </a:prstGeom>
          <a:noFill/>
        </p:spPr>
        <p:txBody>
          <a:bodyPr wrap="square" rtlCol="0">
            <a:spAutoFit/>
          </a:bodyPr>
          <a:lstStyle/>
          <a:p>
            <a:r>
              <a:rPr lang="en-US" sz="900">
                <a:hlinkClick r:id="rId17" tooltip="https://derechodelared.com/marriott-brecha-datos/"/>
              </a:rPr>
              <a:t>This Photo</a:t>
            </a:r>
            <a:r>
              <a:rPr lang="en-US" sz="900"/>
              <a:t> by Unknown Author is licensed under </a:t>
            </a:r>
            <a:r>
              <a:rPr lang="en-US" sz="900">
                <a:hlinkClick r:id="rId18" tooltip="https://creativecommons.org/licenses/by-nc/3.0/"/>
              </a:rPr>
              <a:t>CC BY-NC</a:t>
            </a:r>
            <a:endParaRPr lang="en-US" sz="900"/>
          </a:p>
        </p:txBody>
      </p:sp>
      <p:cxnSp>
        <p:nvCxnSpPr>
          <p:cNvPr id="22" name="Straight Arrow Connector 21">
            <a:extLst>
              <a:ext uri="{FF2B5EF4-FFF2-40B4-BE49-F238E27FC236}">
                <a16:creationId xmlns:a16="http://schemas.microsoft.com/office/drawing/2014/main" id="{60126B13-5347-3186-6DD7-0A746659DBEC}"/>
              </a:ext>
            </a:extLst>
          </p:cNvPr>
          <p:cNvCxnSpPr>
            <a:cxnSpLocks/>
          </p:cNvCxnSpPr>
          <p:nvPr/>
        </p:nvCxnSpPr>
        <p:spPr>
          <a:xfrm>
            <a:off x="265043" y="3743907"/>
            <a:ext cx="11637655" cy="14806"/>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559642D-7C84-7D35-572A-D44C76DE18BD}"/>
              </a:ext>
            </a:extLst>
          </p:cNvPr>
          <p:cNvCxnSpPr>
            <a:cxnSpLocks/>
          </p:cNvCxnSpPr>
          <p:nvPr/>
        </p:nvCxnSpPr>
        <p:spPr>
          <a:xfrm>
            <a:off x="1166191" y="3429000"/>
            <a:ext cx="0" cy="314907"/>
          </a:xfrm>
          <a:prstGeom prst="line">
            <a:avLst/>
          </a:prstGeom>
          <a:ln w="76200"/>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C53658D5-EA69-A1D4-28B4-7914EBA817A9}"/>
              </a:ext>
            </a:extLst>
          </p:cNvPr>
          <p:cNvCxnSpPr>
            <a:cxnSpLocks/>
          </p:cNvCxnSpPr>
          <p:nvPr/>
        </p:nvCxnSpPr>
        <p:spPr>
          <a:xfrm>
            <a:off x="4389913" y="3429000"/>
            <a:ext cx="0" cy="314907"/>
          </a:xfrm>
          <a:prstGeom prst="line">
            <a:avLst/>
          </a:prstGeom>
          <a:ln w="762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6C7F392-56FB-23C6-6230-56B4BAE8FB2E}"/>
              </a:ext>
            </a:extLst>
          </p:cNvPr>
          <p:cNvCxnSpPr>
            <a:cxnSpLocks/>
          </p:cNvCxnSpPr>
          <p:nvPr/>
        </p:nvCxnSpPr>
        <p:spPr>
          <a:xfrm>
            <a:off x="7586869" y="3443806"/>
            <a:ext cx="0" cy="314907"/>
          </a:xfrm>
          <a:prstGeom prst="line">
            <a:avLst/>
          </a:prstGeom>
          <a:ln w="762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966A2398-985A-CDDA-2093-E85072559CB0}"/>
              </a:ext>
            </a:extLst>
          </p:cNvPr>
          <p:cNvCxnSpPr>
            <a:cxnSpLocks/>
          </p:cNvCxnSpPr>
          <p:nvPr/>
        </p:nvCxnSpPr>
        <p:spPr>
          <a:xfrm>
            <a:off x="10740887" y="3443806"/>
            <a:ext cx="0" cy="314907"/>
          </a:xfrm>
          <a:prstGeom prst="line">
            <a:avLst/>
          </a:prstGeom>
          <a:ln w="762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2C74C26-0A15-1E53-1BE2-448600F35E88}"/>
              </a:ext>
            </a:extLst>
          </p:cNvPr>
          <p:cNvCxnSpPr>
            <a:cxnSpLocks/>
          </p:cNvCxnSpPr>
          <p:nvPr/>
        </p:nvCxnSpPr>
        <p:spPr>
          <a:xfrm>
            <a:off x="2246243" y="3758713"/>
            <a:ext cx="0" cy="314907"/>
          </a:xfrm>
          <a:prstGeom prst="line">
            <a:avLst/>
          </a:prstGeom>
          <a:ln w="762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0770AA2-D009-D26E-9E06-1377B1184EB5}"/>
              </a:ext>
            </a:extLst>
          </p:cNvPr>
          <p:cNvCxnSpPr>
            <a:cxnSpLocks/>
          </p:cNvCxnSpPr>
          <p:nvPr/>
        </p:nvCxnSpPr>
        <p:spPr>
          <a:xfrm>
            <a:off x="5878340" y="3758713"/>
            <a:ext cx="0" cy="314907"/>
          </a:xfrm>
          <a:prstGeom prst="line">
            <a:avLst/>
          </a:prstGeom>
          <a:ln w="762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A26511D-EBCC-12D4-7E27-135510268884}"/>
              </a:ext>
            </a:extLst>
          </p:cNvPr>
          <p:cNvCxnSpPr>
            <a:cxnSpLocks/>
          </p:cNvCxnSpPr>
          <p:nvPr/>
        </p:nvCxnSpPr>
        <p:spPr>
          <a:xfrm>
            <a:off x="9566656" y="3758713"/>
            <a:ext cx="0" cy="314907"/>
          </a:xfrm>
          <a:prstGeom prst="line">
            <a:avLst/>
          </a:prstGeom>
          <a:ln w="76200"/>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8FCA6525-0F3D-4C8A-A7C7-AE222D5E8B30}"/>
              </a:ext>
            </a:extLst>
          </p:cNvPr>
          <p:cNvSpPr txBox="1"/>
          <p:nvPr/>
        </p:nvSpPr>
        <p:spPr>
          <a:xfrm>
            <a:off x="699448" y="3023789"/>
            <a:ext cx="1072895" cy="461665"/>
          </a:xfrm>
          <a:prstGeom prst="rect">
            <a:avLst/>
          </a:prstGeom>
          <a:noFill/>
        </p:spPr>
        <p:txBody>
          <a:bodyPr wrap="square" rtlCol="0">
            <a:spAutoFit/>
          </a:bodyPr>
          <a:lstStyle/>
          <a:p>
            <a:r>
              <a:rPr lang="en-US" sz="2400" b="1" dirty="0"/>
              <a:t>2010</a:t>
            </a:r>
          </a:p>
        </p:txBody>
      </p:sp>
      <p:sp>
        <p:nvSpPr>
          <p:cNvPr id="38" name="TextBox 37">
            <a:extLst>
              <a:ext uri="{FF2B5EF4-FFF2-40B4-BE49-F238E27FC236}">
                <a16:creationId xmlns:a16="http://schemas.microsoft.com/office/drawing/2014/main" id="{D33FD822-6E81-BBA0-7087-D20C8EBD5CEC}"/>
              </a:ext>
            </a:extLst>
          </p:cNvPr>
          <p:cNvSpPr txBox="1"/>
          <p:nvPr/>
        </p:nvSpPr>
        <p:spPr>
          <a:xfrm>
            <a:off x="1772343" y="4090634"/>
            <a:ext cx="1072895" cy="461665"/>
          </a:xfrm>
          <a:prstGeom prst="rect">
            <a:avLst/>
          </a:prstGeom>
          <a:noFill/>
        </p:spPr>
        <p:txBody>
          <a:bodyPr wrap="square" rtlCol="0">
            <a:spAutoFit/>
          </a:bodyPr>
          <a:lstStyle/>
          <a:p>
            <a:r>
              <a:rPr lang="en-US" sz="2400" b="1" dirty="0"/>
              <a:t>2015</a:t>
            </a:r>
          </a:p>
        </p:txBody>
      </p:sp>
      <p:sp>
        <p:nvSpPr>
          <p:cNvPr id="39" name="TextBox 38">
            <a:extLst>
              <a:ext uri="{FF2B5EF4-FFF2-40B4-BE49-F238E27FC236}">
                <a16:creationId xmlns:a16="http://schemas.microsoft.com/office/drawing/2014/main" id="{F9784FC4-3320-20CD-B3ED-4D892A01EFED}"/>
              </a:ext>
            </a:extLst>
          </p:cNvPr>
          <p:cNvSpPr txBox="1"/>
          <p:nvPr/>
        </p:nvSpPr>
        <p:spPr>
          <a:xfrm>
            <a:off x="3661269" y="3021688"/>
            <a:ext cx="1887725" cy="461665"/>
          </a:xfrm>
          <a:prstGeom prst="rect">
            <a:avLst/>
          </a:prstGeom>
          <a:noFill/>
        </p:spPr>
        <p:txBody>
          <a:bodyPr wrap="square" rtlCol="0">
            <a:spAutoFit/>
          </a:bodyPr>
          <a:lstStyle/>
          <a:p>
            <a:r>
              <a:rPr lang="en-US" sz="2400" b="1" dirty="0"/>
              <a:t>2013-2014</a:t>
            </a:r>
          </a:p>
        </p:txBody>
      </p:sp>
      <p:sp>
        <p:nvSpPr>
          <p:cNvPr id="40" name="TextBox 39">
            <a:extLst>
              <a:ext uri="{FF2B5EF4-FFF2-40B4-BE49-F238E27FC236}">
                <a16:creationId xmlns:a16="http://schemas.microsoft.com/office/drawing/2014/main" id="{1BAF22E5-766E-494F-0D50-78B2C507789B}"/>
              </a:ext>
            </a:extLst>
          </p:cNvPr>
          <p:cNvSpPr txBox="1"/>
          <p:nvPr/>
        </p:nvSpPr>
        <p:spPr>
          <a:xfrm>
            <a:off x="5478712" y="4085005"/>
            <a:ext cx="1072895" cy="461665"/>
          </a:xfrm>
          <a:prstGeom prst="rect">
            <a:avLst/>
          </a:prstGeom>
          <a:noFill/>
        </p:spPr>
        <p:txBody>
          <a:bodyPr wrap="square" rtlCol="0">
            <a:spAutoFit/>
          </a:bodyPr>
          <a:lstStyle/>
          <a:p>
            <a:r>
              <a:rPr lang="en-US" sz="2400" b="1" dirty="0"/>
              <a:t>2016</a:t>
            </a:r>
          </a:p>
        </p:txBody>
      </p:sp>
      <p:sp>
        <p:nvSpPr>
          <p:cNvPr id="42" name="TextBox 41">
            <a:extLst>
              <a:ext uri="{FF2B5EF4-FFF2-40B4-BE49-F238E27FC236}">
                <a16:creationId xmlns:a16="http://schemas.microsoft.com/office/drawing/2014/main" id="{2A4690E4-6045-291E-B717-3A39B795326D}"/>
              </a:ext>
            </a:extLst>
          </p:cNvPr>
          <p:cNvSpPr txBox="1"/>
          <p:nvPr/>
        </p:nvSpPr>
        <p:spPr>
          <a:xfrm>
            <a:off x="7196289" y="3055245"/>
            <a:ext cx="1072895" cy="461665"/>
          </a:xfrm>
          <a:prstGeom prst="rect">
            <a:avLst/>
          </a:prstGeom>
          <a:noFill/>
        </p:spPr>
        <p:txBody>
          <a:bodyPr wrap="square" rtlCol="0">
            <a:spAutoFit/>
          </a:bodyPr>
          <a:lstStyle/>
          <a:p>
            <a:r>
              <a:rPr lang="en-US" sz="2400" b="1" dirty="0"/>
              <a:t>2017</a:t>
            </a:r>
          </a:p>
        </p:txBody>
      </p:sp>
      <p:sp>
        <p:nvSpPr>
          <p:cNvPr id="43" name="TextBox 42">
            <a:extLst>
              <a:ext uri="{FF2B5EF4-FFF2-40B4-BE49-F238E27FC236}">
                <a16:creationId xmlns:a16="http://schemas.microsoft.com/office/drawing/2014/main" id="{11B89F23-FA56-2B64-1355-926F51B0116D}"/>
              </a:ext>
            </a:extLst>
          </p:cNvPr>
          <p:cNvSpPr txBox="1"/>
          <p:nvPr/>
        </p:nvSpPr>
        <p:spPr>
          <a:xfrm>
            <a:off x="9185081" y="4083410"/>
            <a:ext cx="1072895" cy="461665"/>
          </a:xfrm>
          <a:prstGeom prst="rect">
            <a:avLst/>
          </a:prstGeom>
          <a:noFill/>
        </p:spPr>
        <p:txBody>
          <a:bodyPr wrap="square" rtlCol="0">
            <a:spAutoFit/>
          </a:bodyPr>
          <a:lstStyle/>
          <a:p>
            <a:r>
              <a:rPr lang="en-US" sz="2400" b="1" dirty="0"/>
              <a:t>2018</a:t>
            </a:r>
          </a:p>
        </p:txBody>
      </p:sp>
      <p:sp>
        <p:nvSpPr>
          <p:cNvPr id="44" name="TextBox 43">
            <a:extLst>
              <a:ext uri="{FF2B5EF4-FFF2-40B4-BE49-F238E27FC236}">
                <a16:creationId xmlns:a16="http://schemas.microsoft.com/office/drawing/2014/main" id="{2EC4DB7D-F5F9-10BC-ED05-DA1EC23E7295}"/>
              </a:ext>
            </a:extLst>
          </p:cNvPr>
          <p:cNvSpPr txBox="1"/>
          <p:nvPr/>
        </p:nvSpPr>
        <p:spPr>
          <a:xfrm>
            <a:off x="10349150" y="3048677"/>
            <a:ext cx="1072895" cy="461665"/>
          </a:xfrm>
          <a:prstGeom prst="rect">
            <a:avLst/>
          </a:prstGeom>
          <a:noFill/>
        </p:spPr>
        <p:txBody>
          <a:bodyPr wrap="square" rtlCol="0">
            <a:spAutoFit/>
          </a:bodyPr>
          <a:lstStyle/>
          <a:p>
            <a:r>
              <a:rPr lang="en-US" sz="2400" b="1" dirty="0"/>
              <a:t>2018</a:t>
            </a:r>
          </a:p>
        </p:txBody>
      </p:sp>
      <p:sp>
        <p:nvSpPr>
          <p:cNvPr id="3" name="Slide Number Placeholder 2">
            <a:extLst>
              <a:ext uri="{FF2B5EF4-FFF2-40B4-BE49-F238E27FC236}">
                <a16:creationId xmlns:a16="http://schemas.microsoft.com/office/drawing/2014/main" id="{8378BC81-8C7D-A9C7-E27A-F10EBD3ED758}"/>
              </a:ext>
            </a:extLst>
          </p:cNvPr>
          <p:cNvSpPr>
            <a:spLocks noGrp="1"/>
          </p:cNvSpPr>
          <p:nvPr>
            <p:ph type="sldNum" sz="quarter" idx="12"/>
          </p:nvPr>
        </p:nvSpPr>
        <p:spPr/>
        <p:txBody>
          <a:bodyPr/>
          <a:lstStyle/>
          <a:p>
            <a:fld id="{1E6E8210-98B9-4F90-85A3-D668D5212131}" type="slidenum">
              <a:rPr lang="en-US" smtClean="0"/>
              <a:t>2</a:t>
            </a:fld>
            <a:endParaRPr lang="en-US"/>
          </a:p>
        </p:txBody>
      </p:sp>
    </p:spTree>
    <p:extLst>
      <p:ext uri="{BB962C8B-B14F-4D97-AF65-F5344CB8AC3E}">
        <p14:creationId xmlns:p14="http://schemas.microsoft.com/office/powerpoint/2010/main" val="60716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8" grpId="0"/>
      <p:bldP spid="39" grpId="0"/>
      <p:bldP spid="40" grpId="0"/>
      <p:bldP spid="42" grpId="0"/>
      <p:bldP spid="43" grpId="0"/>
      <p:bldP spid="4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3DB4-0AAF-09AC-9CC9-2F5A741E707E}"/>
              </a:ext>
            </a:extLst>
          </p:cNvPr>
          <p:cNvSpPr>
            <a:spLocks noGrp="1"/>
          </p:cNvSpPr>
          <p:nvPr>
            <p:ph type="title"/>
          </p:nvPr>
        </p:nvSpPr>
        <p:spPr/>
        <p:txBody>
          <a:bodyPr/>
          <a:lstStyle/>
          <a:p>
            <a:r>
              <a:rPr lang="en-US" dirty="0"/>
              <a:t>Hypothesis 3</a:t>
            </a:r>
          </a:p>
        </p:txBody>
      </p:sp>
      <p:sp>
        <p:nvSpPr>
          <p:cNvPr id="4" name="Rectangle 3">
            <a:extLst>
              <a:ext uri="{FF2B5EF4-FFF2-40B4-BE49-F238E27FC236}">
                <a16:creationId xmlns:a16="http://schemas.microsoft.com/office/drawing/2014/main" id="{E2157C85-16A9-C8F0-8433-986790D4BF4C}"/>
              </a:ext>
            </a:extLst>
          </p:cNvPr>
          <p:cNvSpPr/>
          <p:nvPr/>
        </p:nvSpPr>
        <p:spPr>
          <a:xfrm>
            <a:off x="146686" y="4631699"/>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Security Changes</a:t>
            </a:r>
          </a:p>
          <a:p>
            <a:pPr algn="ctr"/>
            <a:r>
              <a:rPr lang="en-US" sz="2800" b="1" dirty="0"/>
              <a:t>(Voluntary)</a:t>
            </a:r>
          </a:p>
        </p:txBody>
      </p:sp>
      <p:sp>
        <p:nvSpPr>
          <p:cNvPr id="5" name="Rectangle 4">
            <a:extLst>
              <a:ext uri="{FF2B5EF4-FFF2-40B4-BE49-F238E27FC236}">
                <a16:creationId xmlns:a16="http://schemas.microsoft.com/office/drawing/2014/main" id="{2F79B26D-0033-5611-6FFD-289431B2EB3B}"/>
              </a:ext>
            </a:extLst>
          </p:cNvPr>
          <p:cNvSpPr/>
          <p:nvPr/>
        </p:nvSpPr>
        <p:spPr>
          <a:xfrm>
            <a:off x="9457267" y="1554162"/>
            <a:ext cx="1896533" cy="438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Search</a:t>
            </a:r>
          </a:p>
          <a:p>
            <a:pPr algn="ctr"/>
            <a:endParaRPr lang="en-US" sz="2800" b="1" dirty="0"/>
          </a:p>
          <a:p>
            <a:pPr algn="ctr"/>
            <a:r>
              <a:rPr lang="en-US" sz="2800" b="1" dirty="0"/>
              <a:t>Download</a:t>
            </a:r>
          </a:p>
          <a:p>
            <a:pPr algn="ctr"/>
            <a:endParaRPr lang="en-US" sz="2800" b="1" dirty="0"/>
          </a:p>
          <a:p>
            <a:pPr algn="ctr"/>
            <a:r>
              <a:rPr lang="en-US" sz="2800" b="1" dirty="0"/>
              <a:t>Revenue</a:t>
            </a:r>
          </a:p>
          <a:p>
            <a:pPr algn="ctr"/>
            <a:endParaRPr lang="en-US" sz="2800" b="1" dirty="0"/>
          </a:p>
          <a:p>
            <a:pPr algn="ctr"/>
            <a:r>
              <a:rPr lang="en-US" sz="2800" b="1" dirty="0"/>
              <a:t>Rating</a:t>
            </a:r>
          </a:p>
          <a:p>
            <a:pPr algn="ctr"/>
            <a:endParaRPr lang="en-US" sz="2800" b="1" dirty="0"/>
          </a:p>
          <a:p>
            <a:pPr algn="ctr"/>
            <a:r>
              <a:rPr lang="en-US" sz="2800" b="1" dirty="0"/>
              <a:t>Review</a:t>
            </a:r>
          </a:p>
        </p:txBody>
      </p:sp>
      <p:sp>
        <p:nvSpPr>
          <p:cNvPr id="8" name="Rectangle 7">
            <a:extLst>
              <a:ext uri="{FF2B5EF4-FFF2-40B4-BE49-F238E27FC236}">
                <a16:creationId xmlns:a16="http://schemas.microsoft.com/office/drawing/2014/main" id="{C9E2049D-1053-64A9-6B4B-C347F72145E9}"/>
              </a:ext>
            </a:extLst>
          </p:cNvPr>
          <p:cNvSpPr/>
          <p:nvPr/>
        </p:nvSpPr>
        <p:spPr>
          <a:xfrm>
            <a:off x="6394912" y="3164229"/>
            <a:ext cx="2588047" cy="120315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Personalization</a:t>
            </a:r>
            <a:endParaRPr lang="en-US" sz="2800" b="1" dirty="0">
              <a:cs typeface="Calibri"/>
            </a:endParaRPr>
          </a:p>
        </p:txBody>
      </p:sp>
      <p:sp>
        <p:nvSpPr>
          <p:cNvPr id="9" name="Rectangle 8">
            <a:extLst>
              <a:ext uri="{FF2B5EF4-FFF2-40B4-BE49-F238E27FC236}">
                <a16:creationId xmlns:a16="http://schemas.microsoft.com/office/drawing/2014/main" id="{235A1B21-E1BF-C374-DF5E-C885578062DC}"/>
              </a:ext>
            </a:extLst>
          </p:cNvPr>
          <p:cNvSpPr/>
          <p:nvPr/>
        </p:nvSpPr>
        <p:spPr>
          <a:xfrm>
            <a:off x="146686" y="1702022"/>
            <a:ext cx="2588047" cy="120315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GDPR</a:t>
            </a:r>
          </a:p>
          <a:p>
            <a:pPr algn="ctr"/>
            <a:r>
              <a:rPr lang="en-US" sz="2800" b="1" dirty="0"/>
              <a:t>(Involuntary)</a:t>
            </a:r>
          </a:p>
        </p:txBody>
      </p:sp>
      <p:cxnSp>
        <p:nvCxnSpPr>
          <p:cNvPr id="25" name="Straight Arrow Connector 24">
            <a:extLst>
              <a:ext uri="{FF2B5EF4-FFF2-40B4-BE49-F238E27FC236}">
                <a16:creationId xmlns:a16="http://schemas.microsoft.com/office/drawing/2014/main" id="{209D3502-7127-5C19-3BFC-B53EEE15BCAB}"/>
              </a:ext>
            </a:extLst>
          </p:cNvPr>
          <p:cNvCxnSpPr>
            <a:cxnSpLocks/>
            <a:stCxn id="9" idx="3"/>
          </p:cNvCxnSpPr>
          <p:nvPr/>
        </p:nvCxnSpPr>
        <p:spPr>
          <a:xfrm flipV="1">
            <a:off x="2734733" y="2298338"/>
            <a:ext cx="6722534" cy="526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8F9B2E6-22B4-0C26-CB98-F78D84626DFE}"/>
              </a:ext>
            </a:extLst>
          </p:cNvPr>
          <p:cNvCxnSpPr>
            <a:cxnSpLocks/>
            <a:stCxn id="4" idx="3"/>
          </p:cNvCxnSpPr>
          <p:nvPr/>
        </p:nvCxnSpPr>
        <p:spPr>
          <a:xfrm>
            <a:off x="2734733" y="5233278"/>
            <a:ext cx="672253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5BC94C2D-3FD9-FC04-973E-8E2C8A3EED23}"/>
              </a:ext>
            </a:extLst>
          </p:cNvPr>
          <p:cNvSpPr txBox="1"/>
          <p:nvPr/>
        </p:nvSpPr>
        <p:spPr>
          <a:xfrm>
            <a:off x="6572873" y="5247527"/>
            <a:ext cx="987861" cy="523220"/>
          </a:xfrm>
          <a:prstGeom prst="rect">
            <a:avLst/>
          </a:prstGeom>
          <a:noFill/>
        </p:spPr>
        <p:txBody>
          <a:bodyPr wrap="square" rtlCol="0">
            <a:spAutoFit/>
          </a:bodyPr>
          <a:lstStyle/>
          <a:p>
            <a:r>
              <a:rPr lang="en-US" sz="2800" b="1" dirty="0"/>
              <a:t>H2: +</a:t>
            </a:r>
          </a:p>
        </p:txBody>
      </p:sp>
      <p:sp>
        <p:nvSpPr>
          <p:cNvPr id="45" name="TextBox 44">
            <a:extLst>
              <a:ext uri="{FF2B5EF4-FFF2-40B4-BE49-F238E27FC236}">
                <a16:creationId xmlns:a16="http://schemas.microsoft.com/office/drawing/2014/main" id="{CF6E3E28-4A3C-B39D-9807-74B805656061}"/>
              </a:ext>
            </a:extLst>
          </p:cNvPr>
          <p:cNvSpPr txBox="1"/>
          <p:nvPr/>
        </p:nvSpPr>
        <p:spPr>
          <a:xfrm>
            <a:off x="6572397" y="1766628"/>
            <a:ext cx="1308287" cy="523220"/>
          </a:xfrm>
          <a:prstGeom prst="rect">
            <a:avLst/>
          </a:prstGeom>
          <a:noFill/>
        </p:spPr>
        <p:txBody>
          <a:bodyPr wrap="square" rtlCol="0">
            <a:spAutoFit/>
          </a:bodyPr>
          <a:lstStyle/>
          <a:p>
            <a:r>
              <a:rPr lang="en-US" sz="2800" b="1" dirty="0"/>
              <a:t>H1: +/-</a:t>
            </a:r>
          </a:p>
        </p:txBody>
      </p:sp>
      <p:cxnSp>
        <p:nvCxnSpPr>
          <p:cNvPr id="66" name="Straight Arrow Connector 65">
            <a:extLst>
              <a:ext uri="{FF2B5EF4-FFF2-40B4-BE49-F238E27FC236}">
                <a16:creationId xmlns:a16="http://schemas.microsoft.com/office/drawing/2014/main" id="{93E079B5-2C5C-E3CC-8B47-716556548EF3}"/>
              </a:ext>
            </a:extLst>
          </p:cNvPr>
          <p:cNvCxnSpPr>
            <a:cxnSpLocks/>
            <a:stCxn id="8" idx="2"/>
          </p:cNvCxnSpPr>
          <p:nvPr/>
        </p:nvCxnSpPr>
        <p:spPr>
          <a:xfrm>
            <a:off x="7688936" y="4367387"/>
            <a:ext cx="0" cy="82311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CC624808-6E25-92B9-B745-E14202469B64}"/>
              </a:ext>
            </a:extLst>
          </p:cNvPr>
          <p:cNvSpPr txBox="1"/>
          <p:nvPr/>
        </p:nvSpPr>
        <p:spPr>
          <a:xfrm>
            <a:off x="7760158" y="4381500"/>
            <a:ext cx="987857" cy="523220"/>
          </a:xfrm>
          <a:prstGeom prst="rect">
            <a:avLst/>
          </a:prstGeom>
          <a:noFill/>
        </p:spPr>
        <p:txBody>
          <a:bodyPr wrap="square" rtlCol="0">
            <a:spAutoFit/>
          </a:bodyPr>
          <a:lstStyle/>
          <a:p>
            <a:r>
              <a:rPr lang="en-US" sz="2800" b="1" dirty="0"/>
              <a:t>H3: +</a:t>
            </a:r>
          </a:p>
        </p:txBody>
      </p:sp>
      <p:sp>
        <p:nvSpPr>
          <p:cNvPr id="3" name="Slide Number Placeholder 2">
            <a:extLst>
              <a:ext uri="{FF2B5EF4-FFF2-40B4-BE49-F238E27FC236}">
                <a16:creationId xmlns:a16="http://schemas.microsoft.com/office/drawing/2014/main" id="{6FF5CCF9-5EBD-8DB2-5704-92B439E31408}"/>
              </a:ext>
            </a:extLst>
          </p:cNvPr>
          <p:cNvSpPr>
            <a:spLocks noGrp="1"/>
          </p:cNvSpPr>
          <p:nvPr>
            <p:ph type="sldNum" sz="quarter" idx="12"/>
          </p:nvPr>
        </p:nvSpPr>
        <p:spPr/>
        <p:txBody>
          <a:bodyPr/>
          <a:lstStyle/>
          <a:p>
            <a:fld id="{1E6E8210-98B9-4F90-85A3-D668D5212131}" type="slidenum">
              <a:rPr lang="en-US" smtClean="0"/>
              <a:t>20</a:t>
            </a:fld>
            <a:endParaRPr lang="en-US"/>
          </a:p>
        </p:txBody>
      </p:sp>
    </p:spTree>
    <p:extLst>
      <p:ext uri="{BB962C8B-B14F-4D97-AF65-F5344CB8AC3E}">
        <p14:creationId xmlns:p14="http://schemas.microsoft.com/office/powerpoint/2010/main" val="4226634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3DB4-0AAF-09AC-9CC9-2F5A741E707E}"/>
              </a:ext>
            </a:extLst>
          </p:cNvPr>
          <p:cNvSpPr>
            <a:spLocks noGrp="1"/>
          </p:cNvSpPr>
          <p:nvPr>
            <p:ph type="title"/>
          </p:nvPr>
        </p:nvSpPr>
        <p:spPr/>
        <p:txBody>
          <a:bodyPr/>
          <a:lstStyle/>
          <a:p>
            <a:r>
              <a:rPr lang="en-US" dirty="0"/>
              <a:t>Hypothesis 4</a:t>
            </a:r>
          </a:p>
        </p:txBody>
      </p:sp>
      <p:sp>
        <p:nvSpPr>
          <p:cNvPr id="4" name="Rectangle 3">
            <a:extLst>
              <a:ext uri="{FF2B5EF4-FFF2-40B4-BE49-F238E27FC236}">
                <a16:creationId xmlns:a16="http://schemas.microsoft.com/office/drawing/2014/main" id="{E2157C85-16A9-C8F0-8433-986790D4BF4C}"/>
              </a:ext>
            </a:extLst>
          </p:cNvPr>
          <p:cNvSpPr/>
          <p:nvPr/>
        </p:nvSpPr>
        <p:spPr>
          <a:xfrm>
            <a:off x="146686" y="4631699"/>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Security Changes</a:t>
            </a:r>
          </a:p>
          <a:p>
            <a:pPr algn="ctr"/>
            <a:r>
              <a:rPr lang="en-US" sz="2800" b="1" dirty="0"/>
              <a:t>(Voluntary)</a:t>
            </a:r>
          </a:p>
        </p:txBody>
      </p:sp>
      <p:sp>
        <p:nvSpPr>
          <p:cNvPr id="5" name="Rectangle 4">
            <a:extLst>
              <a:ext uri="{FF2B5EF4-FFF2-40B4-BE49-F238E27FC236}">
                <a16:creationId xmlns:a16="http://schemas.microsoft.com/office/drawing/2014/main" id="{2F79B26D-0033-5611-6FFD-289431B2EB3B}"/>
              </a:ext>
            </a:extLst>
          </p:cNvPr>
          <p:cNvSpPr/>
          <p:nvPr/>
        </p:nvSpPr>
        <p:spPr>
          <a:xfrm>
            <a:off x="9457267" y="1554162"/>
            <a:ext cx="1896533" cy="438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Search</a:t>
            </a:r>
          </a:p>
          <a:p>
            <a:pPr algn="ctr"/>
            <a:endParaRPr lang="en-US" sz="2800" b="1" dirty="0"/>
          </a:p>
          <a:p>
            <a:pPr algn="ctr"/>
            <a:r>
              <a:rPr lang="en-US" sz="2800" b="1" dirty="0"/>
              <a:t>Download</a:t>
            </a:r>
          </a:p>
          <a:p>
            <a:pPr algn="ctr"/>
            <a:endParaRPr lang="en-US" sz="2800" b="1" dirty="0"/>
          </a:p>
          <a:p>
            <a:pPr algn="ctr"/>
            <a:r>
              <a:rPr lang="en-US" sz="2800" b="1" dirty="0"/>
              <a:t>Revenue</a:t>
            </a:r>
          </a:p>
          <a:p>
            <a:pPr algn="ctr"/>
            <a:endParaRPr lang="en-US" sz="2800" b="1" dirty="0"/>
          </a:p>
          <a:p>
            <a:pPr algn="ctr"/>
            <a:r>
              <a:rPr lang="en-US" sz="2800" b="1" dirty="0"/>
              <a:t>Rating</a:t>
            </a:r>
          </a:p>
          <a:p>
            <a:pPr algn="ctr"/>
            <a:endParaRPr lang="en-US" sz="2800" b="1" dirty="0"/>
          </a:p>
          <a:p>
            <a:pPr algn="ctr"/>
            <a:r>
              <a:rPr lang="en-US" sz="2800" b="1" dirty="0"/>
              <a:t>Review</a:t>
            </a:r>
          </a:p>
        </p:txBody>
      </p:sp>
      <p:sp>
        <p:nvSpPr>
          <p:cNvPr id="8" name="Rectangle 7">
            <a:extLst>
              <a:ext uri="{FF2B5EF4-FFF2-40B4-BE49-F238E27FC236}">
                <a16:creationId xmlns:a16="http://schemas.microsoft.com/office/drawing/2014/main" id="{C9E2049D-1053-64A9-6B4B-C347F72145E9}"/>
              </a:ext>
            </a:extLst>
          </p:cNvPr>
          <p:cNvSpPr/>
          <p:nvPr/>
        </p:nvSpPr>
        <p:spPr>
          <a:xfrm>
            <a:off x="6394912" y="3164229"/>
            <a:ext cx="2588047" cy="120315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Personalization</a:t>
            </a:r>
            <a:endParaRPr lang="en-US" sz="2800" b="1" dirty="0">
              <a:cs typeface="Calibri"/>
            </a:endParaRPr>
          </a:p>
        </p:txBody>
      </p:sp>
      <p:sp>
        <p:nvSpPr>
          <p:cNvPr id="9" name="Rectangle 8">
            <a:extLst>
              <a:ext uri="{FF2B5EF4-FFF2-40B4-BE49-F238E27FC236}">
                <a16:creationId xmlns:a16="http://schemas.microsoft.com/office/drawing/2014/main" id="{235A1B21-E1BF-C374-DF5E-C885578062DC}"/>
              </a:ext>
            </a:extLst>
          </p:cNvPr>
          <p:cNvSpPr/>
          <p:nvPr/>
        </p:nvSpPr>
        <p:spPr>
          <a:xfrm>
            <a:off x="146686" y="1702022"/>
            <a:ext cx="2588047" cy="120315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GDPR</a:t>
            </a:r>
          </a:p>
          <a:p>
            <a:pPr algn="ctr"/>
            <a:r>
              <a:rPr lang="en-US" sz="2800" b="1" dirty="0"/>
              <a:t>(Involuntary)</a:t>
            </a:r>
          </a:p>
        </p:txBody>
      </p:sp>
      <p:cxnSp>
        <p:nvCxnSpPr>
          <p:cNvPr id="25" name="Straight Arrow Connector 24">
            <a:extLst>
              <a:ext uri="{FF2B5EF4-FFF2-40B4-BE49-F238E27FC236}">
                <a16:creationId xmlns:a16="http://schemas.microsoft.com/office/drawing/2014/main" id="{209D3502-7127-5C19-3BFC-B53EEE15BCAB}"/>
              </a:ext>
            </a:extLst>
          </p:cNvPr>
          <p:cNvCxnSpPr>
            <a:cxnSpLocks/>
            <a:stCxn id="9" idx="3"/>
          </p:cNvCxnSpPr>
          <p:nvPr/>
        </p:nvCxnSpPr>
        <p:spPr>
          <a:xfrm flipV="1">
            <a:off x="2734733" y="2298338"/>
            <a:ext cx="6722534" cy="526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8F9B2E6-22B4-0C26-CB98-F78D84626DFE}"/>
              </a:ext>
            </a:extLst>
          </p:cNvPr>
          <p:cNvCxnSpPr>
            <a:cxnSpLocks/>
            <a:stCxn id="4" idx="3"/>
          </p:cNvCxnSpPr>
          <p:nvPr/>
        </p:nvCxnSpPr>
        <p:spPr>
          <a:xfrm>
            <a:off x="2734733" y="5233278"/>
            <a:ext cx="672253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5BC94C2D-3FD9-FC04-973E-8E2C8A3EED23}"/>
              </a:ext>
            </a:extLst>
          </p:cNvPr>
          <p:cNvSpPr txBox="1"/>
          <p:nvPr/>
        </p:nvSpPr>
        <p:spPr>
          <a:xfrm>
            <a:off x="6572873" y="5247527"/>
            <a:ext cx="987861" cy="523220"/>
          </a:xfrm>
          <a:prstGeom prst="rect">
            <a:avLst/>
          </a:prstGeom>
          <a:noFill/>
        </p:spPr>
        <p:txBody>
          <a:bodyPr wrap="square" rtlCol="0">
            <a:spAutoFit/>
          </a:bodyPr>
          <a:lstStyle/>
          <a:p>
            <a:r>
              <a:rPr lang="en-US" sz="2800" b="1" dirty="0"/>
              <a:t>H2: +</a:t>
            </a:r>
          </a:p>
        </p:txBody>
      </p:sp>
      <p:sp>
        <p:nvSpPr>
          <p:cNvPr id="45" name="TextBox 44">
            <a:extLst>
              <a:ext uri="{FF2B5EF4-FFF2-40B4-BE49-F238E27FC236}">
                <a16:creationId xmlns:a16="http://schemas.microsoft.com/office/drawing/2014/main" id="{CF6E3E28-4A3C-B39D-9807-74B805656061}"/>
              </a:ext>
            </a:extLst>
          </p:cNvPr>
          <p:cNvSpPr txBox="1"/>
          <p:nvPr/>
        </p:nvSpPr>
        <p:spPr>
          <a:xfrm>
            <a:off x="6572397" y="1766628"/>
            <a:ext cx="1308287" cy="523220"/>
          </a:xfrm>
          <a:prstGeom prst="rect">
            <a:avLst/>
          </a:prstGeom>
          <a:noFill/>
        </p:spPr>
        <p:txBody>
          <a:bodyPr wrap="square" rtlCol="0">
            <a:spAutoFit/>
          </a:bodyPr>
          <a:lstStyle/>
          <a:p>
            <a:r>
              <a:rPr lang="en-US" sz="2800" b="1" dirty="0"/>
              <a:t>H1: +/-</a:t>
            </a:r>
          </a:p>
        </p:txBody>
      </p:sp>
      <p:cxnSp>
        <p:nvCxnSpPr>
          <p:cNvPr id="62" name="Straight Arrow Connector 61">
            <a:extLst>
              <a:ext uri="{FF2B5EF4-FFF2-40B4-BE49-F238E27FC236}">
                <a16:creationId xmlns:a16="http://schemas.microsoft.com/office/drawing/2014/main" id="{642C30B4-3251-6965-9C3B-CA73D040DFF5}"/>
              </a:ext>
            </a:extLst>
          </p:cNvPr>
          <p:cNvCxnSpPr>
            <a:cxnSpLocks/>
            <a:stCxn id="8" idx="0"/>
          </p:cNvCxnSpPr>
          <p:nvPr/>
        </p:nvCxnSpPr>
        <p:spPr>
          <a:xfrm flipV="1">
            <a:off x="7688936" y="2298338"/>
            <a:ext cx="0" cy="865891"/>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3E079B5-2C5C-E3CC-8B47-716556548EF3}"/>
              </a:ext>
            </a:extLst>
          </p:cNvPr>
          <p:cNvCxnSpPr>
            <a:cxnSpLocks/>
            <a:stCxn id="8" idx="2"/>
          </p:cNvCxnSpPr>
          <p:nvPr/>
        </p:nvCxnSpPr>
        <p:spPr>
          <a:xfrm>
            <a:off x="7688936" y="4367387"/>
            <a:ext cx="0" cy="82311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CC624808-6E25-92B9-B745-E14202469B64}"/>
              </a:ext>
            </a:extLst>
          </p:cNvPr>
          <p:cNvSpPr txBox="1"/>
          <p:nvPr/>
        </p:nvSpPr>
        <p:spPr>
          <a:xfrm>
            <a:off x="7760158" y="4381500"/>
            <a:ext cx="987857" cy="523220"/>
          </a:xfrm>
          <a:prstGeom prst="rect">
            <a:avLst/>
          </a:prstGeom>
          <a:noFill/>
        </p:spPr>
        <p:txBody>
          <a:bodyPr wrap="square" rtlCol="0">
            <a:spAutoFit/>
          </a:bodyPr>
          <a:lstStyle/>
          <a:p>
            <a:r>
              <a:rPr lang="en-US" sz="2800" b="1" dirty="0"/>
              <a:t>H3: +</a:t>
            </a:r>
          </a:p>
        </p:txBody>
      </p:sp>
      <p:sp>
        <p:nvSpPr>
          <p:cNvPr id="71" name="TextBox 70">
            <a:extLst>
              <a:ext uri="{FF2B5EF4-FFF2-40B4-BE49-F238E27FC236}">
                <a16:creationId xmlns:a16="http://schemas.microsoft.com/office/drawing/2014/main" id="{FC846657-2DA1-1A4D-531B-403FB2C65D1D}"/>
              </a:ext>
            </a:extLst>
          </p:cNvPr>
          <p:cNvSpPr txBox="1"/>
          <p:nvPr/>
        </p:nvSpPr>
        <p:spPr>
          <a:xfrm>
            <a:off x="7760159" y="2453519"/>
            <a:ext cx="1222800" cy="523220"/>
          </a:xfrm>
          <a:prstGeom prst="rect">
            <a:avLst/>
          </a:prstGeom>
          <a:noFill/>
        </p:spPr>
        <p:txBody>
          <a:bodyPr wrap="square" rtlCol="0">
            <a:spAutoFit/>
          </a:bodyPr>
          <a:lstStyle/>
          <a:p>
            <a:r>
              <a:rPr lang="en-US" sz="2800" b="1" dirty="0"/>
              <a:t>H4: -</a:t>
            </a:r>
          </a:p>
        </p:txBody>
      </p:sp>
      <p:sp>
        <p:nvSpPr>
          <p:cNvPr id="3" name="Slide Number Placeholder 2">
            <a:extLst>
              <a:ext uri="{FF2B5EF4-FFF2-40B4-BE49-F238E27FC236}">
                <a16:creationId xmlns:a16="http://schemas.microsoft.com/office/drawing/2014/main" id="{6FF5CCF9-5EBD-8DB2-5704-92B439E31408}"/>
              </a:ext>
            </a:extLst>
          </p:cNvPr>
          <p:cNvSpPr>
            <a:spLocks noGrp="1"/>
          </p:cNvSpPr>
          <p:nvPr>
            <p:ph type="sldNum" sz="quarter" idx="12"/>
          </p:nvPr>
        </p:nvSpPr>
        <p:spPr/>
        <p:txBody>
          <a:bodyPr/>
          <a:lstStyle/>
          <a:p>
            <a:fld id="{1E6E8210-98B9-4F90-85A3-D668D5212131}" type="slidenum">
              <a:rPr lang="en-US" smtClean="0"/>
              <a:t>21</a:t>
            </a:fld>
            <a:endParaRPr lang="en-US"/>
          </a:p>
        </p:txBody>
      </p:sp>
    </p:spTree>
    <p:extLst>
      <p:ext uri="{BB962C8B-B14F-4D97-AF65-F5344CB8AC3E}">
        <p14:creationId xmlns:p14="http://schemas.microsoft.com/office/powerpoint/2010/main" val="1965443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3DB4-0AAF-09AC-9CC9-2F5A741E707E}"/>
              </a:ext>
            </a:extLst>
          </p:cNvPr>
          <p:cNvSpPr>
            <a:spLocks noGrp="1"/>
          </p:cNvSpPr>
          <p:nvPr>
            <p:ph type="title"/>
          </p:nvPr>
        </p:nvSpPr>
        <p:spPr/>
        <p:txBody>
          <a:bodyPr/>
          <a:lstStyle/>
          <a:p>
            <a:r>
              <a:rPr lang="en-US" dirty="0"/>
              <a:t>Hypothesis 5</a:t>
            </a:r>
          </a:p>
        </p:txBody>
      </p:sp>
      <p:sp>
        <p:nvSpPr>
          <p:cNvPr id="4" name="Rectangle 3">
            <a:extLst>
              <a:ext uri="{FF2B5EF4-FFF2-40B4-BE49-F238E27FC236}">
                <a16:creationId xmlns:a16="http://schemas.microsoft.com/office/drawing/2014/main" id="{E2157C85-16A9-C8F0-8433-986790D4BF4C}"/>
              </a:ext>
            </a:extLst>
          </p:cNvPr>
          <p:cNvSpPr/>
          <p:nvPr/>
        </p:nvSpPr>
        <p:spPr>
          <a:xfrm>
            <a:off x="146686" y="4631699"/>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Security Changes</a:t>
            </a:r>
          </a:p>
          <a:p>
            <a:pPr algn="ctr"/>
            <a:r>
              <a:rPr lang="en-US" sz="2800" b="1" dirty="0"/>
              <a:t>(Voluntary)</a:t>
            </a:r>
          </a:p>
        </p:txBody>
      </p:sp>
      <p:sp>
        <p:nvSpPr>
          <p:cNvPr id="5" name="Rectangle 4">
            <a:extLst>
              <a:ext uri="{FF2B5EF4-FFF2-40B4-BE49-F238E27FC236}">
                <a16:creationId xmlns:a16="http://schemas.microsoft.com/office/drawing/2014/main" id="{2F79B26D-0033-5611-6FFD-289431B2EB3B}"/>
              </a:ext>
            </a:extLst>
          </p:cNvPr>
          <p:cNvSpPr/>
          <p:nvPr/>
        </p:nvSpPr>
        <p:spPr>
          <a:xfrm>
            <a:off x="9457267" y="1554162"/>
            <a:ext cx="1896533" cy="438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Search</a:t>
            </a:r>
          </a:p>
          <a:p>
            <a:pPr algn="ctr"/>
            <a:endParaRPr lang="en-US" sz="2800" b="1" dirty="0"/>
          </a:p>
          <a:p>
            <a:pPr algn="ctr"/>
            <a:r>
              <a:rPr lang="en-US" sz="2800" b="1" dirty="0"/>
              <a:t>Download</a:t>
            </a:r>
          </a:p>
          <a:p>
            <a:pPr algn="ctr"/>
            <a:endParaRPr lang="en-US" sz="2800" b="1" dirty="0"/>
          </a:p>
          <a:p>
            <a:pPr algn="ctr"/>
            <a:r>
              <a:rPr lang="en-US" sz="2800" b="1" dirty="0"/>
              <a:t>Revenue</a:t>
            </a:r>
          </a:p>
          <a:p>
            <a:pPr algn="ctr"/>
            <a:endParaRPr lang="en-US" sz="2800" b="1" dirty="0"/>
          </a:p>
          <a:p>
            <a:pPr algn="ctr"/>
            <a:r>
              <a:rPr lang="en-US" sz="2800" b="1" dirty="0"/>
              <a:t>Rating</a:t>
            </a:r>
          </a:p>
          <a:p>
            <a:pPr algn="ctr"/>
            <a:endParaRPr lang="en-US" sz="2800" b="1" dirty="0"/>
          </a:p>
          <a:p>
            <a:pPr algn="ctr"/>
            <a:r>
              <a:rPr lang="en-US" sz="2800" b="1" dirty="0"/>
              <a:t>Review</a:t>
            </a:r>
          </a:p>
        </p:txBody>
      </p:sp>
      <p:sp>
        <p:nvSpPr>
          <p:cNvPr id="9" name="Rectangle 8">
            <a:extLst>
              <a:ext uri="{FF2B5EF4-FFF2-40B4-BE49-F238E27FC236}">
                <a16:creationId xmlns:a16="http://schemas.microsoft.com/office/drawing/2014/main" id="{235A1B21-E1BF-C374-DF5E-C885578062DC}"/>
              </a:ext>
            </a:extLst>
          </p:cNvPr>
          <p:cNvSpPr/>
          <p:nvPr/>
        </p:nvSpPr>
        <p:spPr>
          <a:xfrm>
            <a:off x="146686" y="1702022"/>
            <a:ext cx="2588047" cy="120315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GDPR</a:t>
            </a:r>
          </a:p>
          <a:p>
            <a:pPr algn="ctr"/>
            <a:r>
              <a:rPr lang="en-US" sz="2800" b="1" dirty="0"/>
              <a:t>(Involuntary)</a:t>
            </a:r>
          </a:p>
        </p:txBody>
      </p:sp>
      <p:cxnSp>
        <p:nvCxnSpPr>
          <p:cNvPr id="25" name="Straight Arrow Connector 24">
            <a:extLst>
              <a:ext uri="{FF2B5EF4-FFF2-40B4-BE49-F238E27FC236}">
                <a16:creationId xmlns:a16="http://schemas.microsoft.com/office/drawing/2014/main" id="{209D3502-7127-5C19-3BFC-B53EEE15BCAB}"/>
              </a:ext>
            </a:extLst>
          </p:cNvPr>
          <p:cNvCxnSpPr>
            <a:cxnSpLocks/>
            <a:stCxn id="9" idx="3"/>
          </p:cNvCxnSpPr>
          <p:nvPr/>
        </p:nvCxnSpPr>
        <p:spPr>
          <a:xfrm flipV="1">
            <a:off x="2734733" y="2298338"/>
            <a:ext cx="6722534" cy="526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8F9B2E6-22B4-0C26-CB98-F78D84626DFE}"/>
              </a:ext>
            </a:extLst>
          </p:cNvPr>
          <p:cNvCxnSpPr>
            <a:cxnSpLocks/>
            <a:stCxn id="4" idx="3"/>
          </p:cNvCxnSpPr>
          <p:nvPr/>
        </p:nvCxnSpPr>
        <p:spPr>
          <a:xfrm>
            <a:off x="2734733" y="5233278"/>
            <a:ext cx="672253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5BC94C2D-3FD9-FC04-973E-8E2C8A3EED23}"/>
              </a:ext>
            </a:extLst>
          </p:cNvPr>
          <p:cNvSpPr txBox="1"/>
          <p:nvPr/>
        </p:nvSpPr>
        <p:spPr>
          <a:xfrm>
            <a:off x="6572873" y="5247527"/>
            <a:ext cx="987861" cy="523220"/>
          </a:xfrm>
          <a:prstGeom prst="rect">
            <a:avLst/>
          </a:prstGeom>
          <a:noFill/>
        </p:spPr>
        <p:txBody>
          <a:bodyPr wrap="square" rtlCol="0">
            <a:spAutoFit/>
          </a:bodyPr>
          <a:lstStyle/>
          <a:p>
            <a:r>
              <a:rPr lang="en-US" sz="2800" b="1" dirty="0"/>
              <a:t>H2: +</a:t>
            </a:r>
          </a:p>
        </p:txBody>
      </p:sp>
      <p:sp>
        <p:nvSpPr>
          <p:cNvPr id="45" name="TextBox 44">
            <a:extLst>
              <a:ext uri="{FF2B5EF4-FFF2-40B4-BE49-F238E27FC236}">
                <a16:creationId xmlns:a16="http://schemas.microsoft.com/office/drawing/2014/main" id="{CF6E3E28-4A3C-B39D-9807-74B805656061}"/>
              </a:ext>
            </a:extLst>
          </p:cNvPr>
          <p:cNvSpPr txBox="1"/>
          <p:nvPr/>
        </p:nvSpPr>
        <p:spPr>
          <a:xfrm>
            <a:off x="6572397" y="1766628"/>
            <a:ext cx="1308287" cy="523220"/>
          </a:xfrm>
          <a:prstGeom prst="rect">
            <a:avLst/>
          </a:prstGeom>
          <a:noFill/>
        </p:spPr>
        <p:txBody>
          <a:bodyPr wrap="square" rtlCol="0">
            <a:spAutoFit/>
          </a:bodyPr>
          <a:lstStyle/>
          <a:p>
            <a:r>
              <a:rPr lang="en-US" sz="2800" b="1" dirty="0"/>
              <a:t>H1: +/-</a:t>
            </a:r>
          </a:p>
        </p:txBody>
      </p:sp>
      <p:sp>
        <p:nvSpPr>
          <p:cNvPr id="10" name="TextBox 9">
            <a:extLst>
              <a:ext uri="{FF2B5EF4-FFF2-40B4-BE49-F238E27FC236}">
                <a16:creationId xmlns:a16="http://schemas.microsoft.com/office/drawing/2014/main" id="{9A4399F1-96D0-CD3E-53AC-1D17D407A114}"/>
              </a:ext>
            </a:extLst>
          </p:cNvPr>
          <p:cNvSpPr txBox="1"/>
          <p:nvPr/>
        </p:nvSpPr>
        <p:spPr>
          <a:xfrm>
            <a:off x="1440709" y="3420658"/>
            <a:ext cx="1308287" cy="523220"/>
          </a:xfrm>
          <a:prstGeom prst="rect">
            <a:avLst/>
          </a:prstGeom>
          <a:noFill/>
        </p:spPr>
        <p:txBody>
          <a:bodyPr wrap="square" rtlCol="0">
            <a:spAutoFit/>
          </a:bodyPr>
          <a:lstStyle/>
          <a:p>
            <a:r>
              <a:rPr lang="en-US" sz="2800" b="1" dirty="0"/>
              <a:t>H5: -</a:t>
            </a:r>
          </a:p>
        </p:txBody>
      </p:sp>
      <p:sp>
        <p:nvSpPr>
          <p:cNvPr id="6" name="Slide Number Placeholder 5">
            <a:extLst>
              <a:ext uri="{FF2B5EF4-FFF2-40B4-BE49-F238E27FC236}">
                <a16:creationId xmlns:a16="http://schemas.microsoft.com/office/drawing/2014/main" id="{3C908956-C4DE-0788-7905-702687D4B0BA}"/>
              </a:ext>
            </a:extLst>
          </p:cNvPr>
          <p:cNvSpPr>
            <a:spLocks noGrp="1"/>
          </p:cNvSpPr>
          <p:nvPr>
            <p:ph type="sldNum" sz="quarter" idx="12"/>
          </p:nvPr>
        </p:nvSpPr>
        <p:spPr/>
        <p:txBody>
          <a:bodyPr/>
          <a:lstStyle/>
          <a:p>
            <a:fld id="{1E6E8210-98B9-4F90-85A3-D668D5212131}" type="slidenum">
              <a:rPr lang="en-US" smtClean="0"/>
              <a:t>22</a:t>
            </a:fld>
            <a:endParaRPr lang="en-US"/>
          </a:p>
        </p:txBody>
      </p:sp>
      <p:cxnSp>
        <p:nvCxnSpPr>
          <p:cNvPr id="8" name="Straight Arrow Connector 7">
            <a:extLst>
              <a:ext uri="{FF2B5EF4-FFF2-40B4-BE49-F238E27FC236}">
                <a16:creationId xmlns:a16="http://schemas.microsoft.com/office/drawing/2014/main" id="{8F0B6C6E-1BB7-0A2E-CE6E-9BA21E9CDB38}"/>
              </a:ext>
            </a:extLst>
          </p:cNvPr>
          <p:cNvCxnSpPr>
            <a:stCxn id="9" idx="2"/>
            <a:endCxn id="4" idx="0"/>
          </p:cNvCxnSpPr>
          <p:nvPr/>
        </p:nvCxnSpPr>
        <p:spPr>
          <a:xfrm>
            <a:off x="1440710" y="2905180"/>
            <a:ext cx="0" cy="1726519"/>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95184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3DB4-0AAF-09AC-9CC9-2F5A741E707E}"/>
              </a:ext>
            </a:extLst>
          </p:cNvPr>
          <p:cNvSpPr>
            <a:spLocks noGrp="1"/>
          </p:cNvSpPr>
          <p:nvPr>
            <p:ph type="title"/>
          </p:nvPr>
        </p:nvSpPr>
        <p:spPr/>
        <p:txBody>
          <a:bodyPr/>
          <a:lstStyle/>
          <a:p>
            <a:r>
              <a:rPr lang="en-US" dirty="0"/>
              <a:t>Hypothesis 5</a:t>
            </a:r>
          </a:p>
        </p:txBody>
      </p:sp>
      <p:sp>
        <p:nvSpPr>
          <p:cNvPr id="4" name="Rectangle 3">
            <a:extLst>
              <a:ext uri="{FF2B5EF4-FFF2-40B4-BE49-F238E27FC236}">
                <a16:creationId xmlns:a16="http://schemas.microsoft.com/office/drawing/2014/main" id="{E2157C85-16A9-C8F0-8433-986790D4BF4C}"/>
              </a:ext>
            </a:extLst>
          </p:cNvPr>
          <p:cNvSpPr/>
          <p:nvPr/>
        </p:nvSpPr>
        <p:spPr>
          <a:xfrm>
            <a:off x="146686" y="4631699"/>
            <a:ext cx="2588047" cy="120315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Security Changes</a:t>
            </a:r>
          </a:p>
          <a:p>
            <a:pPr algn="ctr"/>
            <a:r>
              <a:rPr lang="en-US" sz="2800" b="1" dirty="0"/>
              <a:t>(Voluntary)</a:t>
            </a:r>
          </a:p>
        </p:txBody>
      </p:sp>
      <p:sp>
        <p:nvSpPr>
          <p:cNvPr id="5" name="Rectangle 4">
            <a:extLst>
              <a:ext uri="{FF2B5EF4-FFF2-40B4-BE49-F238E27FC236}">
                <a16:creationId xmlns:a16="http://schemas.microsoft.com/office/drawing/2014/main" id="{2F79B26D-0033-5611-6FFD-289431B2EB3B}"/>
              </a:ext>
            </a:extLst>
          </p:cNvPr>
          <p:cNvSpPr/>
          <p:nvPr/>
        </p:nvSpPr>
        <p:spPr>
          <a:xfrm>
            <a:off x="9457267" y="1554162"/>
            <a:ext cx="1896533" cy="438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Search</a:t>
            </a:r>
          </a:p>
          <a:p>
            <a:pPr algn="ctr"/>
            <a:endParaRPr lang="en-US" sz="2800" b="1" dirty="0"/>
          </a:p>
          <a:p>
            <a:pPr algn="ctr"/>
            <a:r>
              <a:rPr lang="en-US" sz="2800" b="1" dirty="0"/>
              <a:t>Download</a:t>
            </a:r>
          </a:p>
          <a:p>
            <a:pPr algn="ctr"/>
            <a:endParaRPr lang="en-US" sz="2800" b="1" dirty="0"/>
          </a:p>
          <a:p>
            <a:pPr algn="ctr"/>
            <a:r>
              <a:rPr lang="en-US" sz="2800" b="1" dirty="0"/>
              <a:t>Revenue</a:t>
            </a:r>
          </a:p>
          <a:p>
            <a:pPr algn="ctr"/>
            <a:endParaRPr lang="en-US" sz="2800" b="1" dirty="0"/>
          </a:p>
          <a:p>
            <a:pPr algn="ctr"/>
            <a:r>
              <a:rPr lang="en-US" sz="2800" b="1" dirty="0"/>
              <a:t>Rating</a:t>
            </a:r>
          </a:p>
          <a:p>
            <a:pPr algn="ctr"/>
            <a:endParaRPr lang="en-US" sz="2800" b="1" dirty="0"/>
          </a:p>
          <a:p>
            <a:pPr algn="ctr"/>
            <a:r>
              <a:rPr lang="en-US" sz="2800" b="1" dirty="0"/>
              <a:t>Review</a:t>
            </a:r>
          </a:p>
        </p:txBody>
      </p:sp>
      <p:sp>
        <p:nvSpPr>
          <p:cNvPr id="8" name="Rectangle 7">
            <a:extLst>
              <a:ext uri="{FF2B5EF4-FFF2-40B4-BE49-F238E27FC236}">
                <a16:creationId xmlns:a16="http://schemas.microsoft.com/office/drawing/2014/main" id="{C9E2049D-1053-64A9-6B4B-C347F72145E9}"/>
              </a:ext>
            </a:extLst>
          </p:cNvPr>
          <p:cNvSpPr/>
          <p:nvPr/>
        </p:nvSpPr>
        <p:spPr>
          <a:xfrm>
            <a:off x="6394912" y="3164229"/>
            <a:ext cx="2588047" cy="120315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Personalization</a:t>
            </a:r>
            <a:endParaRPr lang="en-US" sz="2800" b="1" dirty="0">
              <a:cs typeface="Calibri"/>
            </a:endParaRPr>
          </a:p>
        </p:txBody>
      </p:sp>
      <p:sp>
        <p:nvSpPr>
          <p:cNvPr id="9" name="Rectangle 8">
            <a:extLst>
              <a:ext uri="{FF2B5EF4-FFF2-40B4-BE49-F238E27FC236}">
                <a16:creationId xmlns:a16="http://schemas.microsoft.com/office/drawing/2014/main" id="{235A1B21-E1BF-C374-DF5E-C885578062DC}"/>
              </a:ext>
            </a:extLst>
          </p:cNvPr>
          <p:cNvSpPr/>
          <p:nvPr/>
        </p:nvSpPr>
        <p:spPr>
          <a:xfrm>
            <a:off x="146686" y="1702022"/>
            <a:ext cx="2588047" cy="1203158"/>
          </a:xfrm>
          <a:prstGeom prst="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GDPR</a:t>
            </a:r>
          </a:p>
          <a:p>
            <a:pPr algn="ctr"/>
            <a:r>
              <a:rPr lang="en-US" sz="2800" b="1" dirty="0"/>
              <a:t>(Involuntary)</a:t>
            </a:r>
          </a:p>
        </p:txBody>
      </p:sp>
      <p:cxnSp>
        <p:nvCxnSpPr>
          <p:cNvPr id="25" name="Straight Arrow Connector 24">
            <a:extLst>
              <a:ext uri="{FF2B5EF4-FFF2-40B4-BE49-F238E27FC236}">
                <a16:creationId xmlns:a16="http://schemas.microsoft.com/office/drawing/2014/main" id="{209D3502-7127-5C19-3BFC-B53EEE15BCAB}"/>
              </a:ext>
            </a:extLst>
          </p:cNvPr>
          <p:cNvCxnSpPr>
            <a:cxnSpLocks/>
            <a:stCxn id="9" idx="3"/>
          </p:cNvCxnSpPr>
          <p:nvPr/>
        </p:nvCxnSpPr>
        <p:spPr>
          <a:xfrm flipV="1">
            <a:off x="2734733" y="2298338"/>
            <a:ext cx="6722534" cy="5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B8F9B2E6-22B4-0C26-CB98-F78D84626DFE}"/>
              </a:ext>
            </a:extLst>
          </p:cNvPr>
          <p:cNvCxnSpPr>
            <a:cxnSpLocks/>
            <a:stCxn id="4" idx="3"/>
          </p:cNvCxnSpPr>
          <p:nvPr/>
        </p:nvCxnSpPr>
        <p:spPr>
          <a:xfrm>
            <a:off x="2734733" y="5233278"/>
            <a:ext cx="672253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TextBox 41">
            <a:extLst>
              <a:ext uri="{FF2B5EF4-FFF2-40B4-BE49-F238E27FC236}">
                <a16:creationId xmlns:a16="http://schemas.microsoft.com/office/drawing/2014/main" id="{5BC94C2D-3FD9-FC04-973E-8E2C8A3EED23}"/>
              </a:ext>
            </a:extLst>
          </p:cNvPr>
          <p:cNvSpPr txBox="1"/>
          <p:nvPr/>
        </p:nvSpPr>
        <p:spPr>
          <a:xfrm>
            <a:off x="6572873" y="5247527"/>
            <a:ext cx="987861" cy="523220"/>
          </a:xfrm>
          <a:prstGeom prst="rect">
            <a:avLst/>
          </a:prstGeom>
          <a:noFill/>
        </p:spPr>
        <p:txBody>
          <a:bodyPr wrap="square" rtlCol="0">
            <a:spAutoFit/>
          </a:bodyPr>
          <a:lstStyle/>
          <a:p>
            <a:r>
              <a:rPr lang="en-US" sz="2800" b="1" dirty="0"/>
              <a:t>H2: +</a:t>
            </a:r>
          </a:p>
        </p:txBody>
      </p:sp>
      <p:sp>
        <p:nvSpPr>
          <p:cNvPr id="45" name="TextBox 44">
            <a:extLst>
              <a:ext uri="{FF2B5EF4-FFF2-40B4-BE49-F238E27FC236}">
                <a16:creationId xmlns:a16="http://schemas.microsoft.com/office/drawing/2014/main" id="{CF6E3E28-4A3C-B39D-9807-74B805656061}"/>
              </a:ext>
            </a:extLst>
          </p:cNvPr>
          <p:cNvSpPr txBox="1"/>
          <p:nvPr/>
        </p:nvSpPr>
        <p:spPr>
          <a:xfrm>
            <a:off x="6572397" y="1766628"/>
            <a:ext cx="1308287" cy="523220"/>
          </a:xfrm>
          <a:prstGeom prst="rect">
            <a:avLst/>
          </a:prstGeom>
          <a:noFill/>
        </p:spPr>
        <p:txBody>
          <a:bodyPr wrap="square" rtlCol="0">
            <a:spAutoFit/>
          </a:bodyPr>
          <a:lstStyle/>
          <a:p>
            <a:r>
              <a:rPr lang="en-US" sz="2800" b="1" dirty="0"/>
              <a:t>H1: +/-</a:t>
            </a:r>
          </a:p>
        </p:txBody>
      </p:sp>
      <p:cxnSp>
        <p:nvCxnSpPr>
          <p:cNvPr id="62" name="Straight Arrow Connector 61">
            <a:extLst>
              <a:ext uri="{FF2B5EF4-FFF2-40B4-BE49-F238E27FC236}">
                <a16:creationId xmlns:a16="http://schemas.microsoft.com/office/drawing/2014/main" id="{642C30B4-3251-6965-9C3B-CA73D040DFF5}"/>
              </a:ext>
            </a:extLst>
          </p:cNvPr>
          <p:cNvCxnSpPr>
            <a:cxnSpLocks/>
            <a:stCxn id="8" idx="0"/>
          </p:cNvCxnSpPr>
          <p:nvPr/>
        </p:nvCxnSpPr>
        <p:spPr>
          <a:xfrm flipV="1">
            <a:off x="7688936" y="2298338"/>
            <a:ext cx="0" cy="8658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93E079B5-2C5C-E3CC-8B47-716556548EF3}"/>
              </a:ext>
            </a:extLst>
          </p:cNvPr>
          <p:cNvCxnSpPr>
            <a:cxnSpLocks/>
            <a:stCxn id="8" idx="2"/>
          </p:cNvCxnSpPr>
          <p:nvPr/>
        </p:nvCxnSpPr>
        <p:spPr>
          <a:xfrm>
            <a:off x="7688936" y="4367387"/>
            <a:ext cx="0" cy="8231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TextBox 69">
            <a:extLst>
              <a:ext uri="{FF2B5EF4-FFF2-40B4-BE49-F238E27FC236}">
                <a16:creationId xmlns:a16="http://schemas.microsoft.com/office/drawing/2014/main" id="{CC624808-6E25-92B9-B745-E14202469B64}"/>
              </a:ext>
            </a:extLst>
          </p:cNvPr>
          <p:cNvSpPr txBox="1"/>
          <p:nvPr/>
        </p:nvSpPr>
        <p:spPr>
          <a:xfrm>
            <a:off x="7760158" y="4381500"/>
            <a:ext cx="987857" cy="523220"/>
          </a:xfrm>
          <a:prstGeom prst="rect">
            <a:avLst/>
          </a:prstGeom>
          <a:noFill/>
        </p:spPr>
        <p:txBody>
          <a:bodyPr wrap="square" rtlCol="0">
            <a:spAutoFit/>
          </a:bodyPr>
          <a:lstStyle/>
          <a:p>
            <a:r>
              <a:rPr lang="en-US" sz="2800" b="1" dirty="0"/>
              <a:t>H4: +</a:t>
            </a:r>
          </a:p>
        </p:txBody>
      </p:sp>
      <p:sp>
        <p:nvSpPr>
          <p:cNvPr id="71" name="TextBox 70">
            <a:extLst>
              <a:ext uri="{FF2B5EF4-FFF2-40B4-BE49-F238E27FC236}">
                <a16:creationId xmlns:a16="http://schemas.microsoft.com/office/drawing/2014/main" id="{FC846657-2DA1-1A4D-531B-403FB2C65D1D}"/>
              </a:ext>
            </a:extLst>
          </p:cNvPr>
          <p:cNvSpPr txBox="1"/>
          <p:nvPr/>
        </p:nvSpPr>
        <p:spPr>
          <a:xfrm>
            <a:off x="7760159" y="2453519"/>
            <a:ext cx="1222800" cy="523220"/>
          </a:xfrm>
          <a:prstGeom prst="rect">
            <a:avLst/>
          </a:prstGeom>
          <a:noFill/>
        </p:spPr>
        <p:txBody>
          <a:bodyPr wrap="square" rtlCol="0">
            <a:spAutoFit/>
          </a:bodyPr>
          <a:lstStyle/>
          <a:p>
            <a:r>
              <a:rPr lang="en-US" sz="2800" b="1" dirty="0"/>
              <a:t>H3: -</a:t>
            </a:r>
          </a:p>
        </p:txBody>
      </p:sp>
      <p:sp>
        <p:nvSpPr>
          <p:cNvPr id="3" name="Slide Number Placeholder 2">
            <a:extLst>
              <a:ext uri="{FF2B5EF4-FFF2-40B4-BE49-F238E27FC236}">
                <a16:creationId xmlns:a16="http://schemas.microsoft.com/office/drawing/2014/main" id="{B035A019-527B-B098-E377-6C299B006538}"/>
              </a:ext>
            </a:extLst>
          </p:cNvPr>
          <p:cNvSpPr>
            <a:spLocks noGrp="1"/>
          </p:cNvSpPr>
          <p:nvPr>
            <p:ph type="sldNum" sz="quarter" idx="12"/>
          </p:nvPr>
        </p:nvSpPr>
        <p:spPr/>
        <p:txBody>
          <a:bodyPr/>
          <a:lstStyle/>
          <a:p>
            <a:fld id="{1E6E8210-98B9-4F90-85A3-D668D5212131}" type="slidenum">
              <a:rPr lang="en-US" smtClean="0"/>
              <a:t>23</a:t>
            </a:fld>
            <a:endParaRPr lang="en-US"/>
          </a:p>
        </p:txBody>
      </p:sp>
    </p:spTree>
    <p:extLst>
      <p:ext uri="{BB962C8B-B14F-4D97-AF65-F5344CB8AC3E}">
        <p14:creationId xmlns:p14="http://schemas.microsoft.com/office/powerpoint/2010/main" val="37688025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BCEAFD-35B0-FA01-E5EF-0045CF624900}"/>
              </a:ext>
            </a:extLst>
          </p:cNvPr>
          <p:cNvSpPr>
            <a:spLocks noGrp="1"/>
          </p:cNvSpPr>
          <p:nvPr>
            <p:ph type="title"/>
          </p:nvPr>
        </p:nvSpPr>
        <p:spPr>
          <a:xfrm>
            <a:off x="630936" y="640080"/>
            <a:ext cx="4818888" cy="1481328"/>
          </a:xfrm>
        </p:spPr>
        <p:txBody>
          <a:bodyPr anchor="b">
            <a:normAutofit/>
          </a:bodyPr>
          <a:lstStyle/>
          <a:p>
            <a:r>
              <a:rPr lang="en-US" sz="5400"/>
              <a:t>Data</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B6AF7D5-C4E9-3E9E-321F-D49290F3687E}"/>
              </a:ext>
            </a:extLst>
          </p:cNvPr>
          <p:cNvSpPr>
            <a:spLocks noGrp="1"/>
          </p:cNvSpPr>
          <p:nvPr>
            <p:ph idx="1"/>
          </p:nvPr>
        </p:nvSpPr>
        <p:spPr>
          <a:xfrm>
            <a:off x="630936" y="2660904"/>
            <a:ext cx="4818888" cy="3547872"/>
          </a:xfrm>
        </p:spPr>
        <p:txBody>
          <a:bodyPr anchor="t">
            <a:normAutofit lnSpcReduction="10000"/>
          </a:bodyPr>
          <a:lstStyle/>
          <a:p>
            <a:r>
              <a:rPr lang="en-US" sz="2200" dirty="0"/>
              <a:t>Context: Healthcare apps</a:t>
            </a:r>
          </a:p>
          <a:p>
            <a:r>
              <a:rPr lang="en-US" sz="2200" dirty="0"/>
              <a:t>Data: 304 apps in 4 countries (US, IT, GE, FR)</a:t>
            </a:r>
          </a:p>
          <a:p>
            <a:pPr lvl="1"/>
            <a:r>
              <a:rPr lang="en-US" sz="2200" dirty="0"/>
              <a:t>238,643 observations</a:t>
            </a:r>
          </a:p>
          <a:p>
            <a:r>
              <a:rPr lang="en-US" sz="2600" dirty="0"/>
              <a:t>Outcomes: </a:t>
            </a:r>
          </a:p>
          <a:p>
            <a:pPr lvl="1"/>
            <a:r>
              <a:rPr lang="en-US" sz="2200" dirty="0"/>
              <a:t>Search </a:t>
            </a:r>
          </a:p>
          <a:p>
            <a:pPr lvl="1"/>
            <a:r>
              <a:rPr lang="en-US" sz="2200" dirty="0"/>
              <a:t>Downloads </a:t>
            </a:r>
          </a:p>
          <a:p>
            <a:pPr lvl="1"/>
            <a:r>
              <a:rPr lang="en-US" sz="2200" dirty="0"/>
              <a:t>Revenues</a:t>
            </a:r>
          </a:p>
          <a:p>
            <a:pPr lvl="1"/>
            <a:r>
              <a:rPr lang="en-US" sz="2200" dirty="0"/>
              <a:t>Rating</a:t>
            </a:r>
          </a:p>
          <a:p>
            <a:pPr lvl="1"/>
            <a:r>
              <a:rPr lang="en-US" sz="2200" dirty="0"/>
              <a:t>Review</a:t>
            </a:r>
          </a:p>
        </p:txBody>
      </p:sp>
      <p:pic>
        <p:nvPicPr>
          <p:cNvPr id="5" name="Picture 4" descr="Histogram&#10;&#10;Description automatically generated">
            <a:extLst>
              <a:ext uri="{FF2B5EF4-FFF2-40B4-BE49-F238E27FC236}">
                <a16:creationId xmlns:a16="http://schemas.microsoft.com/office/drawing/2014/main" id="{D3B01260-90A8-AA1C-1E28-0D67CA9FE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9048" y="1381887"/>
            <a:ext cx="5458968" cy="4094226"/>
          </a:xfrm>
          <a:prstGeom prst="rect">
            <a:avLst/>
          </a:prstGeom>
        </p:spPr>
      </p:pic>
      <p:sp>
        <p:nvSpPr>
          <p:cNvPr id="4" name="Slide Number Placeholder 3">
            <a:extLst>
              <a:ext uri="{FF2B5EF4-FFF2-40B4-BE49-F238E27FC236}">
                <a16:creationId xmlns:a16="http://schemas.microsoft.com/office/drawing/2014/main" id="{2162B9C6-3022-29D0-C703-413EAD75AE0A}"/>
              </a:ext>
            </a:extLst>
          </p:cNvPr>
          <p:cNvSpPr>
            <a:spLocks noGrp="1"/>
          </p:cNvSpPr>
          <p:nvPr>
            <p:ph type="sldNum" sz="quarter" idx="12"/>
          </p:nvPr>
        </p:nvSpPr>
        <p:spPr/>
        <p:txBody>
          <a:bodyPr/>
          <a:lstStyle/>
          <a:p>
            <a:fld id="{1E6E8210-98B9-4F90-85A3-D668D5212131}" type="slidenum">
              <a:rPr lang="en-US" smtClean="0"/>
              <a:t>24</a:t>
            </a:fld>
            <a:endParaRPr lang="en-US"/>
          </a:p>
        </p:txBody>
      </p:sp>
    </p:spTree>
    <p:extLst>
      <p:ext uri="{BB962C8B-B14F-4D97-AF65-F5344CB8AC3E}">
        <p14:creationId xmlns:p14="http://schemas.microsoft.com/office/powerpoint/2010/main" val="3832585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CF271-DB87-0BD7-45A0-BA26962BEDEC}"/>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Personalization Measurement</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245B1308-460A-BC3A-61F5-59E7B4FD24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49151" y="1658898"/>
            <a:ext cx="5477276" cy="3388950"/>
          </a:xfrm>
          <a:prstGeom prst="rect">
            <a:avLst/>
          </a:prstGeom>
        </p:spPr>
      </p:pic>
      <p:sp>
        <p:nvSpPr>
          <p:cNvPr id="3" name="Slide Number Placeholder 2">
            <a:extLst>
              <a:ext uri="{FF2B5EF4-FFF2-40B4-BE49-F238E27FC236}">
                <a16:creationId xmlns:a16="http://schemas.microsoft.com/office/drawing/2014/main" id="{27D985E4-C8AF-6D28-3813-2F64D9121538}"/>
              </a:ext>
            </a:extLst>
          </p:cNvPr>
          <p:cNvSpPr>
            <a:spLocks noGrp="1"/>
          </p:cNvSpPr>
          <p:nvPr>
            <p:ph type="sldNum" sz="quarter" idx="12"/>
          </p:nvPr>
        </p:nvSpPr>
        <p:spPr/>
        <p:txBody>
          <a:bodyPr/>
          <a:lstStyle/>
          <a:p>
            <a:fld id="{1E6E8210-98B9-4F90-85A3-D668D5212131}" type="slidenum">
              <a:rPr lang="en-US" smtClean="0"/>
              <a:t>25</a:t>
            </a:fld>
            <a:endParaRPr lang="en-US"/>
          </a:p>
        </p:txBody>
      </p:sp>
    </p:spTree>
    <p:extLst>
      <p:ext uri="{BB962C8B-B14F-4D97-AF65-F5344CB8AC3E}">
        <p14:creationId xmlns:p14="http://schemas.microsoft.com/office/powerpoint/2010/main" val="371795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777E57D-6A88-4B5B-A068-2BA7FF4E8C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ECF271-DB87-0BD7-45A0-BA26962BEDEC}"/>
              </a:ext>
            </a:extLst>
          </p:cNvPr>
          <p:cNvSpPr>
            <a:spLocks noGrp="1"/>
          </p:cNvSpPr>
          <p:nvPr>
            <p:ph type="title"/>
          </p:nvPr>
        </p:nvSpPr>
        <p:spPr>
          <a:xfrm>
            <a:off x="841248" y="502920"/>
            <a:ext cx="10509504" cy="1975104"/>
          </a:xfrm>
        </p:spPr>
        <p:txBody>
          <a:bodyPr anchor="b">
            <a:normAutofit/>
          </a:bodyPr>
          <a:lstStyle/>
          <a:p>
            <a:r>
              <a:rPr lang="en-US" sz="5400"/>
              <a:t>Security Measurement</a:t>
            </a:r>
          </a:p>
        </p:txBody>
      </p:sp>
      <p:sp>
        <p:nvSpPr>
          <p:cNvPr id="10" name="Rectangle 9">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289407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416B2FB-E0BE-30C4-96D7-6DA027B9089F}"/>
              </a:ext>
            </a:extLst>
          </p:cNvPr>
          <p:cNvSpPr>
            <a:spLocks noGrp="1"/>
          </p:cNvSpPr>
          <p:nvPr>
            <p:ph idx="1"/>
          </p:nvPr>
        </p:nvSpPr>
        <p:spPr>
          <a:xfrm>
            <a:off x="841248" y="3328416"/>
            <a:ext cx="10509504" cy="2715768"/>
          </a:xfrm>
        </p:spPr>
        <p:txBody>
          <a:bodyPr>
            <a:normAutofit/>
          </a:bodyPr>
          <a:lstStyle/>
          <a:p>
            <a:r>
              <a:rPr lang="en-US" sz="2200" dirty="0"/>
              <a:t>Keywords</a:t>
            </a:r>
          </a:p>
          <a:p>
            <a:pPr lvl="1"/>
            <a:r>
              <a:rPr lang="en-US" sz="2200" dirty="0"/>
              <a:t>security, data, password, sign in, account, register, backup, login, sign-in, signing in</a:t>
            </a:r>
          </a:p>
          <a:p>
            <a:r>
              <a:rPr lang="en-US" sz="2200" dirty="0"/>
              <a:t>Coders: 3 RAs</a:t>
            </a:r>
          </a:p>
        </p:txBody>
      </p:sp>
      <p:sp>
        <p:nvSpPr>
          <p:cNvPr id="4" name="Slide Number Placeholder 3">
            <a:extLst>
              <a:ext uri="{FF2B5EF4-FFF2-40B4-BE49-F238E27FC236}">
                <a16:creationId xmlns:a16="http://schemas.microsoft.com/office/drawing/2014/main" id="{8CFA7FEE-7A4A-B156-EF73-C01A85231A05}"/>
              </a:ext>
            </a:extLst>
          </p:cNvPr>
          <p:cNvSpPr>
            <a:spLocks noGrp="1"/>
          </p:cNvSpPr>
          <p:nvPr>
            <p:ph type="sldNum" sz="quarter" idx="12"/>
          </p:nvPr>
        </p:nvSpPr>
        <p:spPr/>
        <p:txBody>
          <a:bodyPr/>
          <a:lstStyle/>
          <a:p>
            <a:fld id="{1E6E8210-98B9-4F90-85A3-D668D5212131}" type="slidenum">
              <a:rPr lang="en-US" smtClean="0"/>
              <a:t>26</a:t>
            </a:fld>
            <a:endParaRPr lang="en-US"/>
          </a:p>
        </p:txBody>
      </p:sp>
    </p:spTree>
    <p:extLst>
      <p:ext uri="{BB962C8B-B14F-4D97-AF65-F5344CB8AC3E}">
        <p14:creationId xmlns:p14="http://schemas.microsoft.com/office/powerpoint/2010/main" val="500784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7612D-A05F-1AAE-25DF-D2D3D1A122D0}"/>
              </a:ext>
            </a:extLst>
          </p:cNvPr>
          <p:cNvSpPr>
            <a:spLocks noGrp="1"/>
          </p:cNvSpPr>
          <p:nvPr>
            <p:ph type="title"/>
          </p:nvPr>
        </p:nvSpPr>
        <p:spPr>
          <a:xfrm>
            <a:off x="990600" y="338328"/>
            <a:ext cx="10210800" cy="1078992"/>
          </a:xfrm>
        </p:spPr>
        <p:txBody>
          <a:bodyPr vert="horz" lIns="91440" tIns="45720" rIns="91440" bIns="45720" rtlCol="0" anchor="b">
            <a:normAutofit/>
          </a:bodyPr>
          <a:lstStyle/>
          <a:p>
            <a:pPr algn="ctr"/>
            <a:r>
              <a:rPr lang="en-US" sz="5400"/>
              <a:t>Descriptive Statistics</a:t>
            </a:r>
          </a:p>
        </p:txBody>
      </p:sp>
      <p:sp>
        <p:nvSpPr>
          <p:cNvPr id="13" name="Rectangle 11">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E4CDB39-E3D0-E3CC-B7D3-0294831BD256}"/>
              </a:ext>
            </a:extLst>
          </p:cNvPr>
          <p:cNvPicPr>
            <a:picLocks noChangeAspect="1"/>
          </p:cNvPicPr>
          <p:nvPr/>
        </p:nvPicPr>
        <p:blipFill>
          <a:blip r:embed="rId3"/>
          <a:stretch>
            <a:fillRect/>
          </a:stretch>
        </p:blipFill>
        <p:spPr>
          <a:xfrm>
            <a:off x="639148" y="3312617"/>
            <a:ext cx="4974336" cy="2151399"/>
          </a:xfrm>
          <a:prstGeom prst="rect">
            <a:avLst/>
          </a:prstGeom>
        </p:spPr>
      </p:pic>
      <p:sp>
        <p:nvSpPr>
          <p:cNvPr id="17"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EDDD750-27A8-4AB2-59F3-029C0EF066D4}"/>
              </a:ext>
            </a:extLst>
          </p:cNvPr>
          <p:cNvPicPr>
            <a:picLocks noChangeAspect="1"/>
          </p:cNvPicPr>
          <p:nvPr/>
        </p:nvPicPr>
        <p:blipFill>
          <a:blip r:embed="rId4"/>
          <a:stretch>
            <a:fillRect/>
          </a:stretch>
        </p:blipFill>
        <p:spPr>
          <a:xfrm>
            <a:off x="6578516" y="3526361"/>
            <a:ext cx="4974336" cy="1728580"/>
          </a:xfrm>
          <a:prstGeom prst="rect">
            <a:avLst/>
          </a:prstGeom>
        </p:spPr>
      </p:pic>
      <p:sp>
        <p:nvSpPr>
          <p:cNvPr id="3" name="Slide Number Placeholder 2">
            <a:extLst>
              <a:ext uri="{FF2B5EF4-FFF2-40B4-BE49-F238E27FC236}">
                <a16:creationId xmlns:a16="http://schemas.microsoft.com/office/drawing/2014/main" id="{60DB2FB9-B51A-5CEA-83D5-325B1A27BEE9}"/>
              </a:ext>
            </a:extLst>
          </p:cNvPr>
          <p:cNvSpPr>
            <a:spLocks noGrp="1"/>
          </p:cNvSpPr>
          <p:nvPr>
            <p:ph type="sldNum" sz="quarter" idx="12"/>
          </p:nvPr>
        </p:nvSpPr>
        <p:spPr/>
        <p:txBody>
          <a:bodyPr/>
          <a:lstStyle/>
          <a:p>
            <a:fld id="{1E6E8210-98B9-4F90-85A3-D668D5212131}" type="slidenum">
              <a:rPr lang="en-US" smtClean="0"/>
              <a:t>27</a:t>
            </a:fld>
            <a:endParaRPr lang="en-US"/>
          </a:p>
        </p:txBody>
      </p:sp>
    </p:spTree>
    <p:extLst>
      <p:ext uri="{BB962C8B-B14F-4D97-AF65-F5344CB8AC3E}">
        <p14:creationId xmlns:p14="http://schemas.microsoft.com/office/powerpoint/2010/main" val="3404746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140E17-4066-337B-F4B5-40A30819313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Model Free Evidence</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778D588-72E4-6C94-F1F5-37FBD24DC13B}"/>
              </a:ext>
            </a:extLst>
          </p:cNvPr>
          <p:cNvSpPr>
            <a:spLocks noGrp="1"/>
          </p:cNvSpPr>
          <p:nvPr>
            <p:ph type="sldNum" sz="quarter" idx="12"/>
          </p:nvPr>
        </p:nvSpPr>
        <p:spPr/>
        <p:txBody>
          <a:bodyPr/>
          <a:lstStyle/>
          <a:p>
            <a:fld id="{1E6E8210-98B9-4F90-85A3-D668D5212131}" type="slidenum">
              <a:rPr lang="en-US" smtClean="0"/>
              <a:t>28</a:t>
            </a:fld>
            <a:endParaRPr lang="en-US"/>
          </a:p>
        </p:txBody>
      </p:sp>
    </p:spTree>
    <p:extLst>
      <p:ext uri="{BB962C8B-B14F-4D97-AF65-F5344CB8AC3E}">
        <p14:creationId xmlns:p14="http://schemas.microsoft.com/office/powerpoint/2010/main" val="3928762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35FB6D-D7DC-F63C-4A79-4822C7BDCA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Search</a:t>
            </a:r>
          </a:p>
        </p:txBody>
      </p:sp>
      <p:sp>
        <p:nvSpPr>
          <p:cNvPr id="15"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3" descr="Chart, scatter chart&#10;&#10;Description automatically generated">
            <a:extLst>
              <a:ext uri="{FF2B5EF4-FFF2-40B4-BE49-F238E27FC236}">
                <a16:creationId xmlns:a16="http://schemas.microsoft.com/office/drawing/2014/main" id="{001C49B7-D742-9E63-BBF4-8EE3185940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1084" y="625684"/>
            <a:ext cx="5455380" cy="5455380"/>
          </a:xfrm>
          <a:prstGeom prst="rect">
            <a:avLst/>
          </a:prstGeom>
        </p:spPr>
      </p:pic>
      <p:sp>
        <p:nvSpPr>
          <p:cNvPr id="3" name="Slide Number Placeholder 2">
            <a:extLst>
              <a:ext uri="{FF2B5EF4-FFF2-40B4-BE49-F238E27FC236}">
                <a16:creationId xmlns:a16="http://schemas.microsoft.com/office/drawing/2014/main" id="{EDF4AD3A-D6C1-533F-AB13-02A8418F81D1}"/>
              </a:ext>
            </a:extLst>
          </p:cNvPr>
          <p:cNvSpPr>
            <a:spLocks noGrp="1"/>
          </p:cNvSpPr>
          <p:nvPr>
            <p:ph type="sldNum" sz="quarter" idx="12"/>
          </p:nvPr>
        </p:nvSpPr>
        <p:spPr/>
        <p:txBody>
          <a:bodyPr/>
          <a:lstStyle/>
          <a:p>
            <a:fld id="{1E6E8210-98B9-4F90-85A3-D668D5212131}" type="slidenum">
              <a:rPr lang="en-US" smtClean="0"/>
              <a:t>29</a:t>
            </a:fld>
            <a:endParaRPr lang="en-US"/>
          </a:p>
        </p:txBody>
      </p:sp>
    </p:spTree>
    <p:extLst>
      <p:ext uri="{BB962C8B-B14F-4D97-AF65-F5344CB8AC3E}">
        <p14:creationId xmlns:p14="http://schemas.microsoft.com/office/powerpoint/2010/main" val="2298110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2FD5B-40C4-334F-0840-1CBAF1CFBF0C}"/>
              </a:ext>
            </a:extLst>
          </p:cNvPr>
          <p:cNvSpPr>
            <a:spLocks noGrp="1"/>
          </p:cNvSpPr>
          <p:nvPr>
            <p:ph type="title"/>
          </p:nvPr>
        </p:nvSpPr>
        <p:spPr>
          <a:xfrm>
            <a:off x="1803662" y="5118754"/>
            <a:ext cx="8584676" cy="1044301"/>
          </a:xfrm>
        </p:spPr>
        <p:txBody>
          <a:bodyPr vert="horz" lIns="91440" tIns="45720" rIns="91440" bIns="45720" rtlCol="0" anchor="t">
            <a:normAutofit/>
          </a:bodyPr>
          <a:lstStyle/>
          <a:p>
            <a:pPr algn="ctr"/>
            <a:r>
              <a:rPr lang="en-US" sz="4800" kern="1200" dirty="0">
                <a:solidFill>
                  <a:schemeClr val="tx1"/>
                </a:solidFill>
                <a:latin typeface="+mj-lt"/>
                <a:ea typeface="+mj-ea"/>
                <a:cs typeface="+mj-cs"/>
              </a:rPr>
              <a:t>Why this study?</a:t>
            </a:r>
          </a:p>
        </p:txBody>
      </p:sp>
      <p:sp>
        <p:nvSpPr>
          <p:cNvPr id="26" name="Oval 25">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29">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84D1CD24-C948-D813-D300-88B33E3067A1}"/>
              </a:ext>
            </a:extLst>
          </p:cNvPr>
          <p:cNvSpPr>
            <a:spLocks noGrp="1"/>
          </p:cNvSpPr>
          <p:nvPr>
            <p:ph type="sldNum" sz="quarter" idx="12"/>
          </p:nvPr>
        </p:nvSpPr>
        <p:spPr/>
        <p:txBody>
          <a:bodyPr/>
          <a:lstStyle/>
          <a:p>
            <a:fld id="{1E6E8210-98B9-4F90-85A3-D668D5212131}" type="slidenum">
              <a:rPr lang="en-US" smtClean="0"/>
              <a:t>3</a:t>
            </a:fld>
            <a:endParaRPr lang="en-US"/>
          </a:p>
        </p:txBody>
      </p:sp>
      <p:grpSp>
        <p:nvGrpSpPr>
          <p:cNvPr id="10" name="Group 9">
            <a:extLst>
              <a:ext uri="{FF2B5EF4-FFF2-40B4-BE49-F238E27FC236}">
                <a16:creationId xmlns:a16="http://schemas.microsoft.com/office/drawing/2014/main" id="{DB22B093-C972-C114-C213-F34F468899A4}"/>
              </a:ext>
            </a:extLst>
          </p:cNvPr>
          <p:cNvGrpSpPr/>
          <p:nvPr/>
        </p:nvGrpSpPr>
        <p:grpSpPr>
          <a:xfrm>
            <a:off x="895336" y="997486"/>
            <a:ext cx="2971800" cy="4083875"/>
            <a:chOff x="895336" y="997486"/>
            <a:chExt cx="2971800" cy="4083875"/>
          </a:xfrm>
        </p:grpSpPr>
        <p:pic>
          <p:nvPicPr>
            <p:cNvPr id="9" name="Picture 8" descr="A picture containing outdoor, city, computer, tall&#10;&#10;Description automatically generated">
              <a:extLst>
                <a:ext uri="{FF2B5EF4-FFF2-40B4-BE49-F238E27FC236}">
                  <a16:creationId xmlns:a16="http://schemas.microsoft.com/office/drawing/2014/main" id="{FCB2928D-8820-93E4-1187-F8C950078AEA}"/>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7795" r="15955"/>
            <a:stretch/>
          </p:blipFill>
          <p:spPr>
            <a:xfrm>
              <a:off x="895336"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p:spPr>
        </p:pic>
        <p:sp>
          <p:nvSpPr>
            <p:cNvPr id="4" name="TextBox 3">
              <a:extLst>
                <a:ext uri="{FF2B5EF4-FFF2-40B4-BE49-F238E27FC236}">
                  <a16:creationId xmlns:a16="http://schemas.microsoft.com/office/drawing/2014/main" id="{AA8863E5-A3A9-203F-CF82-0A7A955FA353}"/>
                </a:ext>
              </a:extLst>
            </p:cNvPr>
            <p:cNvSpPr txBox="1"/>
            <p:nvPr/>
          </p:nvSpPr>
          <p:spPr>
            <a:xfrm>
              <a:off x="895336" y="4496586"/>
              <a:ext cx="2971800" cy="584775"/>
            </a:xfrm>
            <a:prstGeom prst="rect">
              <a:avLst/>
            </a:prstGeom>
            <a:noFill/>
          </p:spPr>
          <p:txBody>
            <a:bodyPr wrap="square" rtlCol="0">
              <a:spAutoFit/>
            </a:bodyPr>
            <a:lstStyle/>
            <a:p>
              <a:pPr algn="ctr"/>
              <a:r>
                <a:rPr lang="en-US" sz="3200" dirty="0"/>
                <a:t>Companies </a:t>
              </a:r>
            </a:p>
          </p:txBody>
        </p:sp>
      </p:grpSp>
      <p:grpSp>
        <p:nvGrpSpPr>
          <p:cNvPr id="11" name="Group 10">
            <a:extLst>
              <a:ext uri="{FF2B5EF4-FFF2-40B4-BE49-F238E27FC236}">
                <a16:creationId xmlns:a16="http://schemas.microsoft.com/office/drawing/2014/main" id="{3970077E-AB86-D944-E099-687436895A88}"/>
              </a:ext>
            </a:extLst>
          </p:cNvPr>
          <p:cNvGrpSpPr/>
          <p:nvPr/>
        </p:nvGrpSpPr>
        <p:grpSpPr>
          <a:xfrm>
            <a:off x="4610100" y="997486"/>
            <a:ext cx="2971800" cy="4083874"/>
            <a:chOff x="4610100" y="997486"/>
            <a:chExt cx="2971800" cy="4083874"/>
          </a:xfrm>
        </p:grpSpPr>
        <p:pic>
          <p:nvPicPr>
            <p:cNvPr id="5" name="Content Placeholder 4" descr="A person using a cell phone&#10;&#10;Description automatically generated with low confidence">
              <a:extLst>
                <a:ext uri="{FF2B5EF4-FFF2-40B4-BE49-F238E27FC236}">
                  <a16:creationId xmlns:a16="http://schemas.microsoft.com/office/drawing/2014/main" id="{9616C263-B4DA-3874-3304-59840DDA44CD}"/>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13838" t="3" r="40664"/>
            <a:stretch/>
          </p:blipFill>
          <p:spPr>
            <a:xfrm>
              <a:off x="4610100"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p:spPr>
        </p:pic>
        <p:sp>
          <p:nvSpPr>
            <p:cNvPr id="6" name="TextBox 5">
              <a:extLst>
                <a:ext uri="{FF2B5EF4-FFF2-40B4-BE49-F238E27FC236}">
                  <a16:creationId xmlns:a16="http://schemas.microsoft.com/office/drawing/2014/main" id="{8A529A57-09A4-7581-C534-1A1AE4DE2C4D}"/>
                </a:ext>
              </a:extLst>
            </p:cNvPr>
            <p:cNvSpPr txBox="1"/>
            <p:nvPr/>
          </p:nvSpPr>
          <p:spPr>
            <a:xfrm>
              <a:off x="4610100" y="4496585"/>
              <a:ext cx="2971800" cy="584775"/>
            </a:xfrm>
            <a:prstGeom prst="rect">
              <a:avLst/>
            </a:prstGeom>
            <a:noFill/>
          </p:spPr>
          <p:txBody>
            <a:bodyPr wrap="square" rtlCol="0">
              <a:spAutoFit/>
            </a:bodyPr>
            <a:lstStyle/>
            <a:p>
              <a:pPr algn="ctr"/>
              <a:r>
                <a:rPr lang="en-US" sz="3200" dirty="0"/>
                <a:t>Users</a:t>
              </a:r>
            </a:p>
          </p:txBody>
        </p:sp>
      </p:grpSp>
      <p:grpSp>
        <p:nvGrpSpPr>
          <p:cNvPr id="12" name="Group 11">
            <a:extLst>
              <a:ext uri="{FF2B5EF4-FFF2-40B4-BE49-F238E27FC236}">
                <a16:creationId xmlns:a16="http://schemas.microsoft.com/office/drawing/2014/main" id="{7775EA34-56E3-A3FB-6C09-9A1E7E746B08}"/>
              </a:ext>
            </a:extLst>
          </p:cNvPr>
          <p:cNvGrpSpPr/>
          <p:nvPr/>
        </p:nvGrpSpPr>
        <p:grpSpPr>
          <a:xfrm>
            <a:off x="8324864" y="997486"/>
            <a:ext cx="2971800" cy="4121268"/>
            <a:chOff x="8324864" y="997486"/>
            <a:chExt cx="2971800" cy="4121268"/>
          </a:xfrm>
        </p:grpSpPr>
        <p:pic>
          <p:nvPicPr>
            <p:cNvPr id="7" name="Picture 6" descr="A picture containing person, sitting&#10;&#10;Description automatically generated">
              <a:extLst>
                <a:ext uri="{FF2B5EF4-FFF2-40B4-BE49-F238E27FC236}">
                  <a16:creationId xmlns:a16="http://schemas.microsoft.com/office/drawing/2014/main" id="{D40AF9AF-ADA7-A064-474E-A5A4A1C5B241}"/>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22686" r="10562" b="-3"/>
            <a:stretch/>
          </p:blipFill>
          <p:spPr>
            <a:xfrm>
              <a:off x="8324864"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p:spPr>
        </p:pic>
        <p:sp>
          <p:nvSpPr>
            <p:cNvPr id="8" name="TextBox 7">
              <a:extLst>
                <a:ext uri="{FF2B5EF4-FFF2-40B4-BE49-F238E27FC236}">
                  <a16:creationId xmlns:a16="http://schemas.microsoft.com/office/drawing/2014/main" id="{D92DDB1F-FF9B-BB47-9961-B7BE15FA29B9}"/>
                </a:ext>
              </a:extLst>
            </p:cNvPr>
            <p:cNvSpPr txBox="1"/>
            <p:nvPr/>
          </p:nvSpPr>
          <p:spPr>
            <a:xfrm>
              <a:off x="8324864" y="4533979"/>
              <a:ext cx="2971800" cy="584775"/>
            </a:xfrm>
            <a:prstGeom prst="rect">
              <a:avLst/>
            </a:prstGeom>
            <a:noFill/>
          </p:spPr>
          <p:txBody>
            <a:bodyPr wrap="square" rtlCol="0">
              <a:spAutoFit/>
            </a:bodyPr>
            <a:lstStyle/>
            <a:p>
              <a:pPr algn="ctr"/>
              <a:r>
                <a:rPr lang="en-US" sz="3200" dirty="0"/>
                <a:t>Policymakers </a:t>
              </a:r>
            </a:p>
          </p:txBody>
        </p:sp>
      </p:grpSp>
      <p:pic>
        <p:nvPicPr>
          <p:cNvPr id="17" name="Picture 16" descr="A hand holding a cell phone&#10;&#10;Description automatically generated with medium confidence">
            <a:extLst>
              <a:ext uri="{FF2B5EF4-FFF2-40B4-BE49-F238E27FC236}">
                <a16:creationId xmlns:a16="http://schemas.microsoft.com/office/drawing/2014/main" id="{A96B8C47-3953-6926-E058-3FD277DD952A}"/>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324864" y="5156147"/>
            <a:ext cx="1770170" cy="1180114"/>
          </a:xfrm>
          <a:prstGeom prst="rect">
            <a:avLst/>
          </a:prstGeom>
        </p:spPr>
      </p:pic>
    </p:spTree>
    <p:extLst>
      <p:ext uri="{BB962C8B-B14F-4D97-AF65-F5344CB8AC3E}">
        <p14:creationId xmlns:p14="http://schemas.microsoft.com/office/powerpoint/2010/main" val="11696128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35FB6D-D7DC-F63C-4A79-4822C7BDCA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Download</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Chart, scatter chart&#10;&#10;Description automatically generated">
            <a:extLst>
              <a:ext uri="{FF2B5EF4-FFF2-40B4-BE49-F238E27FC236}">
                <a16:creationId xmlns:a16="http://schemas.microsoft.com/office/drawing/2014/main" id="{BF959AC1-2C46-8D7B-72CE-4C848DF5E9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91084" y="625684"/>
            <a:ext cx="5455380" cy="5455380"/>
          </a:xfrm>
          <a:prstGeom prst="rect">
            <a:avLst/>
          </a:prstGeom>
        </p:spPr>
      </p:pic>
      <p:sp>
        <p:nvSpPr>
          <p:cNvPr id="3" name="Slide Number Placeholder 2">
            <a:extLst>
              <a:ext uri="{FF2B5EF4-FFF2-40B4-BE49-F238E27FC236}">
                <a16:creationId xmlns:a16="http://schemas.microsoft.com/office/drawing/2014/main" id="{21457552-2A2E-6AE4-3D52-C5CC550C1360}"/>
              </a:ext>
            </a:extLst>
          </p:cNvPr>
          <p:cNvSpPr>
            <a:spLocks noGrp="1"/>
          </p:cNvSpPr>
          <p:nvPr>
            <p:ph type="sldNum" sz="quarter" idx="12"/>
          </p:nvPr>
        </p:nvSpPr>
        <p:spPr/>
        <p:txBody>
          <a:bodyPr/>
          <a:lstStyle/>
          <a:p>
            <a:fld id="{1E6E8210-98B9-4F90-85A3-D668D5212131}" type="slidenum">
              <a:rPr lang="en-US" smtClean="0"/>
              <a:t>30</a:t>
            </a:fld>
            <a:endParaRPr lang="en-US"/>
          </a:p>
        </p:txBody>
      </p:sp>
    </p:spTree>
    <p:extLst>
      <p:ext uri="{BB962C8B-B14F-4D97-AF65-F5344CB8AC3E}">
        <p14:creationId xmlns:p14="http://schemas.microsoft.com/office/powerpoint/2010/main" val="3018088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35FB6D-D7DC-F63C-4A79-4822C7BDCA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Revenue</a:t>
            </a:r>
          </a:p>
        </p:txBody>
      </p:sp>
      <p:sp>
        <p:nvSpPr>
          <p:cNvPr id="15"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Chart, scatter chart&#10;&#10;Description automatically generated">
            <a:extLst>
              <a:ext uri="{FF2B5EF4-FFF2-40B4-BE49-F238E27FC236}">
                <a16:creationId xmlns:a16="http://schemas.microsoft.com/office/drawing/2014/main" id="{94250B7E-97CC-B1F0-A1DD-50392B599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084" y="625684"/>
            <a:ext cx="5455380" cy="5455380"/>
          </a:xfrm>
          <a:prstGeom prst="rect">
            <a:avLst/>
          </a:prstGeom>
        </p:spPr>
      </p:pic>
      <p:sp>
        <p:nvSpPr>
          <p:cNvPr id="3" name="Slide Number Placeholder 2">
            <a:extLst>
              <a:ext uri="{FF2B5EF4-FFF2-40B4-BE49-F238E27FC236}">
                <a16:creationId xmlns:a16="http://schemas.microsoft.com/office/drawing/2014/main" id="{3F226C15-FDD1-37E1-03A8-DFEDFD19A4D6}"/>
              </a:ext>
            </a:extLst>
          </p:cNvPr>
          <p:cNvSpPr>
            <a:spLocks noGrp="1"/>
          </p:cNvSpPr>
          <p:nvPr>
            <p:ph type="sldNum" sz="quarter" idx="12"/>
          </p:nvPr>
        </p:nvSpPr>
        <p:spPr/>
        <p:txBody>
          <a:bodyPr/>
          <a:lstStyle/>
          <a:p>
            <a:fld id="{1E6E8210-98B9-4F90-85A3-D668D5212131}" type="slidenum">
              <a:rPr lang="en-US" smtClean="0"/>
              <a:t>31</a:t>
            </a:fld>
            <a:endParaRPr lang="en-US"/>
          </a:p>
        </p:txBody>
      </p:sp>
    </p:spTree>
    <p:extLst>
      <p:ext uri="{BB962C8B-B14F-4D97-AF65-F5344CB8AC3E}">
        <p14:creationId xmlns:p14="http://schemas.microsoft.com/office/powerpoint/2010/main" val="723262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35FB6D-D7DC-F63C-4A79-4822C7BDCA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Rating</a:t>
            </a:r>
          </a:p>
        </p:txBody>
      </p:sp>
      <p:sp>
        <p:nvSpPr>
          <p:cNvPr id="15"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Chart, histogram&#10;&#10;Description automatically generated">
            <a:extLst>
              <a:ext uri="{FF2B5EF4-FFF2-40B4-BE49-F238E27FC236}">
                <a16:creationId xmlns:a16="http://schemas.microsoft.com/office/drawing/2014/main" id="{4DF58C3C-575D-B96F-1B62-E604ECE63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084" y="625684"/>
            <a:ext cx="5455380" cy="5455380"/>
          </a:xfrm>
          <a:prstGeom prst="rect">
            <a:avLst/>
          </a:prstGeom>
        </p:spPr>
      </p:pic>
      <p:sp>
        <p:nvSpPr>
          <p:cNvPr id="3" name="Slide Number Placeholder 2">
            <a:extLst>
              <a:ext uri="{FF2B5EF4-FFF2-40B4-BE49-F238E27FC236}">
                <a16:creationId xmlns:a16="http://schemas.microsoft.com/office/drawing/2014/main" id="{C9F5C863-932B-16EC-A7E9-C53997765BF1}"/>
              </a:ext>
            </a:extLst>
          </p:cNvPr>
          <p:cNvSpPr>
            <a:spLocks noGrp="1"/>
          </p:cNvSpPr>
          <p:nvPr>
            <p:ph type="sldNum" sz="quarter" idx="12"/>
          </p:nvPr>
        </p:nvSpPr>
        <p:spPr/>
        <p:txBody>
          <a:bodyPr/>
          <a:lstStyle/>
          <a:p>
            <a:fld id="{1E6E8210-98B9-4F90-85A3-D668D5212131}" type="slidenum">
              <a:rPr lang="en-US" smtClean="0"/>
              <a:t>32</a:t>
            </a:fld>
            <a:endParaRPr lang="en-US"/>
          </a:p>
        </p:txBody>
      </p:sp>
    </p:spTree>
    <p:extLst>
      <p:ext uri="{BB962C8B-B14F-4D97-AF65-F5344CB8AC3E}">
        <p14:creationId xmlns:p14="http://schemas.microsoft.com/office/powerpoint/2010/main" val="3954816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235FB6D-D7DC-F63C-4A79-4822C7BDCA3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dirty="0">
                <a:solidFill>
                  <a:schemeClr val="tx1"/>
                </a:solidFill>
                <a:latin typeface="+mj-lt"/>
                <a:ea typeface="+mj-ea"/>
                <a:cs typeface="+mj-cs"/>
              </a:rPr>
              <a:t>Review</a:t>
            </a:r>
          </a:p>
        </p:txBody>
      </p:sp>
      <p:sp>
        <p:nvSpPr>
          <p:cNvPr id="15"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Chart, scatter chart&#10;&#10;Description automatically generated">
            <a:extLst>
              <a:ext uri="{FF2B5EF4-FFF2-40B4-BE49-F238E27FC236}">
                <a16:creationId xmlns:a16="http://schemas.microsoft.com/office/drawing/2014/main" id="{381B727F-D200-BF19-3E08-07B6A241A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1084" y="625684"/>
            <a:ext cx="5455380" cy="5455380"/>
          </a:xfrm>
          <a:prstGeom prst="rect">
            <a:avLst/>
          </a:prstGeom>
        </p:spPr>
      </p:pic>
      <p:sp>
        <p:nvSpPr>
          <p:cNvPr id="3" name="Slide Number Placeholder 2">
            <a:extLst>
              <a:ext uri="{FF2B5EF4-FFF2-40B4-BE49-F238E27FC236}">
                <a16:creationId xmlns:a16="http://schemas.microsoft.com/office/drawing/2014/main" id="{B52FBA83-D2EB-2FCB-9C9D-BD88661AA4D6}"/>
              </a:ext>
            </a:extLst>
          </p:cNvPr>
          <p:cNvSpPr>
            <a:spLocks noGrp="1"/>
          </p:cNvSpPr>
          <p:nvPr>
            <p:ph type="sldNum" sz="quarter" idx="12"/>
          </p:nvPr>
        </p:nvSpPr>
        <p:spPr/>
        <p:txBody>
          <a:bodyPr/>
          <a:lstStyle/>
          <a:p>
            <a:fld id="{1E6E8210-98B9-4F90-85A3-D668D5212131}" type="slidenum">
              <a:rPr lang="en-US" smtClean="0"/>
              <a:t>33</a:t>
            </a:fld>
            <a:endParaRPr lang="en-US"/>
          </a:p>
        </p:txBody>
      </p:sp>
    </p:spTree>
    <p:extLst>
      <p:ext uri="{BB962C8B-B14F-4D97-AF65-F5344CB8AC3E}">
        <p14:creationId xmlns:p14="http://schemas.microsoft.com/office/powerpoint/2010/main" val="3598597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B8CB81F-49EF-EFC4-2628-2945FF522CB1}"/>
              </a:ext>
            </a:extLst>
          </p:cNvPr>
          <p:cNvSpPr>
            <a:spLocks noGrp="1"/>
          </p:cNvSpPr>
          <p:nvPr>
            <p:ph type="title"/>
          </p:nvPr>
        </p:nvSpPr>
        <p:spPr>
          <a:xfrm>
            <a:off x="1115568" y="548640"/>
            <a:ext cx="10168128" cy="1179576"/>
          </a:xfrm>
        </p:spPr>
        <p:txBody>
          <a:bodyPr>
            <a:normAutofit/>
          </a:bodyPr>
          <a:lstStyle/>
          <a:p>
            <a:r>
              <a:rPr lang="en-US" sz="4000"/>
              <a:t>Identification Strategy</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F9D633D-46E5-51C7-C2DF-B46339979D3B}"/>
              </a:ext>
            </a:extLst>
          </p:cNvPr>
          <p:cNvSpPr>
            <a:spLocks noGrp="1"/>
          </p:cNvSpPr>
          <p:nvPr>
            <p:ph idx="1"/>
          </p:nvPr>
        </p:nvSpPr>
        <p:spPr>
          <a:xfrm>
            <a:off x="1115568" y="2481943"/>
            <a:ext cx="10168128" cy="3695020"/>
          </a:xfrm>
        </p:spPr>
        <p:txBody>
          <a:bodyPr>
            <a:normAutofit/>
          </a:bodyPr>
          <a:lstStyle/>
          <a:p>
            <a:r>
              <a:rPr lang="en-US" sz="2200"/>
              <a:t>DiD: Before and after GDPR</a:t>
            </a:r>
          </a:p>
          <a:p>
            <a:r>
              <a:rPr lang="en-US" sz="2200"/>
              <a:t>Control for</a:t>
            </a:r>
          </a:p>
          <a:p>
            <a:pPr lvl="1"/>
            <a:r>
              <a:rPr lang="en-US" sz="2200"/>
              <a:t>Variables affect apps outcomes </a:t>
            </a:r>
          </a:p>
          <a:p>
            <a:pPr lvl="1"/>
            <a:r>
              <a:rPr lang="en-US" sz="2200"/>
              <a:t>Fixed effects: Country, Time, App</a:t>
            </a:r>
          </a:p>
          <a:p>
            <a:r>
              <a:rPr lang="en-US" sz="2200"/>
              <a:t>Exclude apps that made any privacy policies (n = 63)</a:t>
            </a:r>
          </a:p>
        </p:txBody>
      </p:sp>
      <p:sp>
        <p:nvSpPr>
          <p:cNvPr id="4" name="Slide Number Placeholder 3">
            <a:extLst>
              <a:ext uri="{FF2B5EF4-FFF2-40B4-BE49-F238E27FC236}">
                <a16:creationId xmlns:a16="http://schemas.microsoft.com/office/drawing/2014/main" id="{B12225A3-DE35-BE47-9972-BB5736E77417}"/>
              </a:ext>
            </a:extLst>
          </p:cNvPr>
          <p:cNvSpPr>
            <a:spLocks noGrp="1"/>
          </p:cNvSpPr>
          <p:nvPr>
            <p:ph type="sldNum" sz="quarter" idx="12"/>
          </p:nvPr>
        </p:nvSpPr>
        <p:spPr/>
        <p:txBody>
          <a:bodyPr/>
          <a:lstStyle/>
          <a:p>
            <a:fld id="{1E6E8210-98B9-4F90-85A3-D668D5212131}" type="slidenum">
              <a:rPr lang="en-US" smtClean="0"/>
              <a:t>34</a:t>
            </a:fld>
            <a:endParaRPr lang="en-US"/>
          </a:p>
        </p:txBody>
      </p:sp>
    </p:spTree>
    <p:extLst>
      <p:ext uri="{BB962C8B-B14F-4D97-AF65-F5344CB8AC3E}">
        <p14:creationId xmlns:p14="http://schemas.microsoft.com/office/powerpoint/2010/main" val="9252187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F3C91-B4E8-7147-24E4-75817D8132B4}"/>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Regressions</a:t>
            </a:r>
          </a:p>
        </p:txBody>
      </p:sp>
      <p:sp>
        <p:nvSpPr>
          <p:cNvPr id="41" name="Rectangle 40">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14EB04-E680-CDC2-7FC9-88E29375FD2D}"/>
                  </a:ext>
                </a:extLst>
              </p:cNvPr>
              <p:cNvSpPr>
                <a:spLocks noGrp="1"/>
              </p:cNvSpPr>
              <p:nvPr>
                <p:ph idx="1"/>
              </p:nvPr>
            </p:nvSpPr>
            <p:spPr>
              <a:xfrm>
                <a:off x="1155548" y="2217343"/>
                <a:ext cx="9880893" cy="3959619"/>
              </a:xfrm>
            </p:spPr>
            <p:txBody>
              <a:bodyPr>
                <a:normAutofit/>
              </a:bodyPr>
              <a:lstStyle/>
              <a:p>
                <a14:m>
                  <m:oMath xmlns:m="http://schemas.openxmlformats.org/officeDocument/2006/math">
                    <m:r>
                      <m:rPr>
                        <m:sty m:val="p"/>
                      </m:rPr>
                      <a:rPr lang="en-US" sz="2400" b="0" i="0" smtClean="0">
                        <a:latin typeface="Cambria Math" panose="02040503050406030204" pitchFamily="18" charset="0"/>
                      </a:rPr>
                      <m:t>Simple</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Effect</m:t>
                    </m:r>
                    <m:r>
                      <a:rPr lang="en-US" sz="2400" b="0" i="0" smtClean="0">
                        <a:latin typeface="Cambria Math" panose="02040503050406030204" pitchFamily="18" charset="0"/>
                      </a:rPr>
                      <m:t>: </m:t>
                    </m:r>
                  </m:oMath>
                </a14:m>
                <a:endParaRPr lang="en-US" sz="2400" b="0" dirty="0"/>
              </a:p>
              <a:p>
                <a:pPr lvl="1"/>
                <a14:m>
                  <m:oMath xmlns:m="http://schemas.openxmlformats.org/officeDocument/2006/math">
                    <m:r>
                      <a:rPr lang="en-US" sz="2000" b="0" i="1" smtClean="0">
                        <a:latin typeface="Cambria Math" panose="02040503050406030204" pitchFamily="18" charset="0"/>
                      </a:rPr>
                      <m:t>𝑂𝑢𝑡𝑐𝑜𝑚</m:t>
                    </m:r>
                    <m:sSub>
                      <m:sSubPr>
                        <m:ctrlPr>
                          <a:rPr lang="en-US" sz="2000" b="0" i="1">
                            <a:latin typeface="Cambria Math" panose="02040503050406030204" pitchFamily="18" charset="0"/>
                          </a:rPr>
                        </m:ctrlPr>
                      </m:sSubPr>
                      <m:e>
                        <m:r>
                          <a:rPr lang="en-US" sz="2000" b="0" i="1">
                            <a:latin typeface="Cambria Math" panose="02040503050406030204" pitchFamily="18" charset="0"/>
                          </a:rPr>
                          <m:t>𝑒</m:t>
                        </m:r>
                      </m:e>
                      <m:sub>
                        <m:r>
                          <a:rPr lang="en-US" sz="2000" b="0" i="1">
                            <a:latin typeface="Cambria Math" panose="02040503050406030204" pitchFamily="18" charset="0"/>
                          </a:rPr>
                          <m:t>𝑖𝑡</m:t>
                        </m:r>
                        <m:r>
                          <a:rPr lang="en-US" sz="2000" b="0" i="1" smtClean="0">
                            <a:latin typeface="Cambria Math" panose="02040503050406030204" pitchFamily="18" charset="0"/>
                          </a:rPr>
                          <m:t>+1</m:t>
                        </m:r>
                      </m:sub>
                    </m:sSub>
                    <m:r>
                      <a:rPr lang="en-US" sz="2000" b="0" i="1">
                        <a:latin typeface="Cambria Math" panose="02040503050406030204" pitchFamily="18" charset="0"/>
                      </a:rPr>
                      <m:t>=</m:t>
                    </m:r>
                    <m:r>
                      <a:rPr lang="en-US" sz="2000" b="0" i="1">
                        <a:latin typeface="Cambria Math" panose="02040503050406030204" pitchFamily="18" charset="0"/>
                      </a:rPr>
                      <m:t>𝑆𝑒𝑐𝑢𝑟𝑖𝑡</m:t>
                    </m:r>
                    <m:sSub>
                      <m:sSubPr>
                        <m:ctrlPr>
                          <a:rPr lang="en-US" sz="2000" b="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𝑖𝑡</m:t>
                        </m:r>
                      </m:sub>
                    </m:sSub>
                    <m:r>
                      <a:rPr lang="en-US" sz="2000" b="0" i="1">
                        <a:latin typeface="Cambria Math" panose="02040503050406030204" pitchFamily="18" charset="0"/>
                      </a:rPr>
                      <m:t>+</m:t>
                    </m:r>
                    <m:r>
                      <a:rPr lang="en-US" sz="2000" b="0" i="1">
                        <a:latin typeface="Cambria Math" panose="02040503050406030204" pitchFamily="18" charset="0"/>
                      </a:rPr>
                      <m:t>𝑃𝑒𝑟𝑠𝑜𝑛𝑎𝑙𝑖𝑧𝑎𝑡𝑖𝑜</m:t>
                    </m:r>
                    <m:sSub>
                      <m:sSubPr>
                        <m:ctrlPr>
                          <a:rPr lang="en-US" sz="2000" b="0" i="1">
                            <a:latin typeface="Cambria Math" panose="02040503050406030204" pitchFamily="18" charset="0"/>
                          </a:rPr>
                        </m:ctrlPr>
                      </m:sSubPr>
                      <m:e>
                        <m:r>
                          <a:rPr lang="en-US" sz="2000" b="0" i="1">
                            <a:latin typeface="Cambria Math" panose="02040503050406030204" pitchFamily="18" charset="0"/>
                          </a:rPr>
                          <m:t>𝑛</m:t>
                        </m:r>
                      </m:e>
                      <m:sub>
                        <m:r>
                          <a:rPr lang="en-US" sz="2000" b="0" i="1">
                            <a:latin typeface="Cambria Math" panose="02040503050406030204" pitchFamily="18" charset="0"/>
                          </a:rPr>
                          <m:t>𝑖</m:t>
                        </m:r>
                        <m:r>
                          <a:rPr lang="en-US" sz="2000" b="0" i="1" smtClean="0">
                            <a:latin typeface="Cambria Math" panose="02040503050406030204" pitchFamily="18" charset="0"/>
                          </a:rPr>
                          <m:t>𝑡</m:t>
                        </m:r>
                      </m:sub>
                    </m:sSub>
                    <m:r>
                      <a:rPr lang="en-US" sz="2000" b="0" i="1">
                        <a:latin typeface="Cambria Math" panose="02040503050406030204" pitchFamily="18" charset="0"/>
                      </a:rPr>
                      <m:t>+</m:t>
                    </m:r>
                    <m:r>
                      <a:rPr lang="en-US" sz="2000" b="0" i="1">
                        <a:latin typeface="Cambria Math" panose="02040503050406030204" pitchFamily="18" charset="0"/>
                      </a:rPr>
                      <m:t>𝐺𝐷𝑃</m:t>
                    </m:r>
                    <m:sSub>
                      <m:sSubPr>
                        <m:ctrlPr>
                          <a:rPr lang="en-US" sz="2000" b="0" i="1">
                            <a:latin typeface="Cambria Math" panose="02040503050406030204" pitchFamily="18" charset="0"/>
                          </a:rPr>
                        </m:ctrlPr>
                      </m:sSubPr>
                      <m:e>
                        <m:r>
                          <a:rPr lang="en-US" sz="2000" b="0" i="1">
                            <a:latin typeface="Cambria Math" panose="02040503050406030204" pitchFamily="18" charset="0"/>
                          </a:rPr>
                          <m:t>𝑅</m:t>
                        </m:r>
                      </m:e>
                      <m:sub>
                        <m:r>
                          <a:rPr lang="en-US" sz="2000" b="0" i="1">
                            <a:latin typeface="Cambria Math" panose="02040503050406030204" pitchFamily="18" charset="0"/>
                          </a:rPr>
                          <m:t>𝑖𝑡</m:t>
                        </m:r>
                      </m:sub>
                    </m:sSub>
                    <m:r>
                      <a:rPr lang="en-US" sz="2000" b="0" i="1">
                        <a:latin typeface="Cambria Math" panose="02040503050406030204" pitchFamily="18" charset="0"/>
                      </a:rPr>
                      <m:t>+</m:t>
                    </m:r>
                    <m:r>
                      <a:rPr lang="en-US" sz="2000" b="0" i="1">
                        <a:latin typeface="Cambria Math" panose="02040503050406030204" pitchFamily="18" charset="0"/>
                      </a:rPr>
                      <m:t>𝑇𝑖𝑚</m:t>
                    </m:r>
                    <m:sSub>
                      <m:sSubPr>
                        <m:ctrlPr>
                          <a:rPr lang="en-US" sz="2000" b="0" i="1">
                            <a:latin typeface="Cambria Math" panose="02040503050406030204" pitchFamily="18" charset="0"/>
                          </a:rPr>
                        </m:ctrlPr>
                      </m:sSubPr>
                      <m:e>
                        <m:r>
                          <a:rPr lang="en-US" sz="2000" b="0" i="1">
                            <a:latin typeface="Cambria Math" panose="02040503050406030204" pitchFamily="18" charset="0"/>
                          </a:rPr>
                          <m:t>𝑒</m:t>
                        </m:r>
                      </m:e>
                      <m:sub>
                        <m:r>
                          <a:rPr lang="en-US" sz="2000" b="0" i="1">
                            <a:latin typeface="Cambria Math" panose="02040503050406030204" pitchFamily="18" charset="0"/>
                          </a:rPr>
                          <m:t>𝑡</m:t>
                        </m:r>
                      </m:sub>
                    </m:sSub>
                    <m:r>
                      <a:rPr lang="en-US" sz="2000" b="0" i="1">
                        <a:latin typeface="Cambria Math" panose="02040503050406030204" pitchFamily="18" charset="0"/>
                      </a:rPr>
                      <m:t>+</m:t>
                    </m:r>
                    <m:r>
                      <a:rPr lang="en-US" sz="2000" b="0" i="1">
                        <a:latin typeface="Cambria Math" panose="02040503050406030204" pitchFamily="18" charset="0"/>
                      </a:rPr>
                      <m:t>𝐴𝑝</m:t>
                    </m:r>
                    <m:sSub>
                      <m:sSubPr>
                        <m:ctrlPr>
                          <a:rPr lang="en-US" sz="2000" b="0" i="1">
                            <a:latin typeface="Cambria Math" panose="02040503050406030204" pitchFamily="18" charset="0"/>
                          </a:rPr>
                        </m:ctrlPr>
                      </m:sSubPr>
                      <m:e>
                        <m:r>
                          <a:rPr lang="en-US" sz="2000" b="0" i="1">
                            <a:latin typeface="Cambria Math" panose="02040503050406030204" pitchFamily="18" charset="0"/>
                          </a:rPr>
                          <m:t>𝑝</m:t>
                        </m:r>
                      </m:e>
                      <m:sub>
                        <m:r>
                          <a:rPr lang="en-US" sz="2000" b="0" i="1">
                            <a:latin typeface="Cambria Math" panose="02040503050406030204" pitchFamily="18" charset="0"/>
                          </a:rPr>
                          <m:t>𝑖</m:t>
                        </m:r>
                      </m:sub>
                    </m:sSub>
                    <m:r>
                      <a:rPr lang="en-US" sz="2000" b="0" i="1">
                        <a:latin typeface="Cambria Math" panose="02040503050406030204" pitchFamily="18" charset="0"/>
                      </a:rPr>
                      <m:t>+</m:t>
                    </m:r>
                    <m:r>
                      <a:rPr lang="en-US" sz="2000" b="0" i="1">
                        <a:latin typeface="Cambria Math" panose="02040503050406030204" pitchFamily="18" charset="0"/>
                      </a:rPr>
                      <m:t>𝐶𝑜𝑢𝑛𝑡𝑟</m:t>
                    </m:r>
                    <m:sSub>
                      <m:sSubPr>
                        <m:ctrlPr>
                          <a:rPr lang="en-US" sz="2000" b="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𝐶𝑜𝑛𝑡𝑟𝑜𝑙</m:t>
                    </m:r>
                  </m:oMath>
                </a14:m>
                <a:endParaRPr lang="en-US" sz="2000" b="0" dirty="0"/>
              </a:p>
              <a:p>
                <a:r>
                  <a:rPr lang="en-US" sz="2400" dirty="0"/>
                  <a:t>2-way Effects:</a:t>
                </a:r>
              </a:p>
              <a:p>
                <a:pPr lvl="1"/>
                <a14:m>
                  <m:oMath xmlns:m="http://schemas.openxmlformats.org/officeDocument/2006/math">
                    <m:r>
                      <a:rPr lang="en-US" sz="2000" i="1">
                        <a:latin typeface="Cambria Math" panose="02040503050406030204" pitchFamily="18" charset="0"/>
                      </a:rPr>
                      <m:t>𝑂𝑢𝑡𝑐𝑜𝑚</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𝑖𝑡</m:t>
                        </m:r>
                        <m:r>
                          <a:rPr lang="en-US" sz="2000" b="0" i="1" smtClean="0">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𝑆𝑒𝑐𝑢𝑟𝑖𝑡</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𝑖𝑡</m:t>
                        </m:r>
                      </m:sub>
                    </m:sSub>
                    <m:r>
                      <a:rPr lang="en-US" sz="2000" i="1">
                        <a:latin typeface="Cambria Math" panose="02040503050406030204" pitchFamily="18" charset="0"/>
                      </a:rPr>
                      <m:t>+</m:t>
                    </m:r>
                    <m:r>
                      <a:rPr lang="en-US" sz="2000" i="1">
                        <a:latin typeface="Cambria Math" panose="02040503050406030204" pitchFamily="18" charset="0"/>
                      </a:rPr>
                      <m:t>𝑃𝑒𝑟𝑠𝑜𝑛𝑎𝑙𝑖𝑧𝑎𝑡𝑖𝑜</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m:t>
                        </m:r>
                        <m:r>
                          <a:rPr lang="en-US" sz="2000" b="0" i="1" smtClean="0">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𝐺𝐷𝑃</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𝑖𝑡</m:t>
                        </m:r>
                      </m:sub>
                    </m:sSub>
                    <m:r>
                      <a:rPr lang="en-US" sz="2000" b="0" i="1" smtClean="0">
                        <a:latin typeface="Cambria Math" panose="02040503050406030204" pitchFamily="18" charset="0"/>
                      </a:rPr>
                      <m:t>+ </m:t>
                    </m:r>
                    <m:r>
                      <a:rPr lang="en-US" sz="2000" b="1" i="1">
                        <a:latin typeface="Cambria Math" panose="02040503050406030204" pitchFamily="18" charset="0"/>
                      </a:rPr>
                      <m:t>𝑺𝒆𝒄𝒖𝒓𝒊𝒕</m:t>
                    </m:r>
                    <m:sSub>
                      <m:sSubPr>
                        <m:ctrlPr>
                          <a:rPr lang="en-US" sz="2000" b="1" i="1">
                            <a:latin typeface="Cambria Math" panose="02040503050406030204" pitchFamily="18" charset="0"/>
                          </a:rPr>
                        </m:ctrlPr>
                      </m:sSubPr>
                      <m:e>
                        <m:r>
                          <a:rPr lang="en-US" sz="2000" b="1" i="1">
                            <a:latin typeface="Cambria Math" panose="02040503050406030204" pitchFamily="18" charset="0"/>
                          </a:rPr>
                          <m:t>𝒚</m:t>
                        </m:r>
                      </m:e>
                      <m:sub>
                        <m:r>
                          <a:rPr lang="en-US" sz="2000" b="1" i="1">
                            <a:latin typeface="Cambria Math" panose="02040503050406030204" pitchFamily="18" charset="0"/>
                          </a:rPr>
                          <m:t>𝒊𝒕</m:t>
                        </m:r>
                      </m:sub>
                    </m:sSub>
                    <m:r>
                      <a:rPr lang="en-US" sz="2000" b="1" i="1" smtClean="0">
                        <a:latin typeface="Cambria Math" panose="02040503050406030204" pitchFamily="18" charset="0"/>
                      </a:rPr>
                      <m:t>∗</m:t>
                    </m:r>
                    <m:r>
                      <a:rPr lang="en-US" sz="2000" b="1" i="1">
                        <a:latin typeface="Cambria Math" panose="02040503050406030204" pitchFamily="18" charset="0"/>
                      </a:rPr>
                      <m:t>𝑷𝒆𝒓𝒔𝒐𝒏𝒂𝒍𝒊𝒛𝒂𝒕𝒊𝒐</m:t>
                    </m:r>
                    <m:sSub>
                      <m:sSubPr>
                        <m:ctrlPr>
                          <a:rPr lang="en-US" sz="2000" b="1" i="1">
                            <a:latin typeface="Cambria Math" panose="02040503050406030204" pitchFamily="18" charset="0"/>
                          </a:rPr>
                        </m:ctrlPr>
                      </m:sSubPr>
                      <m:e>
                        <m:r>
                          <a:rPr lang="en-US" sz="2000" b="1" i="1">
                            <a:latin typeface="Cambria Math" panose="02040503050406030204" pitchFamily="18" charset="0"/>
                          </a:rPr>
                          <m:t>𝒏</m:t>
                        </m:r>
                      </m:e>
                      <m:sub>
                        <m:r>
                          <a:rPr lang="en-US" sz="2000" b="1" i="1">
                            <a:latin typeface="Cambria Math" panose="02040503050406030204" pitchFamily="18" charset="0"/>
                          </a:rPr>
                          <m:t>𝒊</m:t>
                        </m:r>
                        <m:r>
                          <a:rPr lang="en-US" sz="2000" b="1" i="1" smtClean="0">
                            <a:latin typeface="Cambria Math" panose="02040503050406030204" pitchFamily="18" charset="0"/>
                          </a:rPr>
                          <m:t>𝒕</m:t>
                        </m:r>
                      </m:sub>
                    </m:sSub>
                    <m:r>
                      <a:rPr lang="en-US" sz="2000" b="1" i="1" smtClean="0">
                        <a:latin typeface="Cambria Math" panose="02040503050406030204" pitchFamily="18" charset="0"/>
                      </a:rPr>
                      <m:t>+</m:t>
                    </m:r>
                    <m:r>
                      <a:rPr lang="en-US" sz="2000" b="1" i="1">
                        <a:latin typeface="Cambria Math" panose="02040503050406030204" pitchFamily="18" charset="0"/>
                      </a:rPr>
                      <m:t>𝑷𝒆𝒓𝒔𝒐𝒏𝒂𝒍𝒊𝒛𝒂𝒕𝒊𝒐</m:t>
                    </m:r>
                    <m:sSub>
                      <m:sSubPr>
                        <m:ctrlPr>
                          <a:rPr lang="en-US" sz="2000" b="1" i="1">
                            <a:latin typeface="Cambria Math" panose="02040503050406030204" pitchFamily="18" charset="0"/>
                          </a:rPr>
                        </m:ctrlPr>
                      </m:sSubPr>
                      <m:e>
                        <m:r>
                          <a:rPr lang="en-US" sz="2000" b="1" i="1">
                            <a:latin typeface="Cambria Math" panose="02040503050406030204" pitchFamily="18" charset="0"/>
                          </a:rPr>
                          <m:t>𝒏</m:t>
                        </m:r>
                      </m:e>
                      <m:sub>
                        <m:r>
                          <a:rPr lang="en-US" sz="2000" b="1" i="1">
                            <a:latin typeface="Cambria Math" panose="02040503050406030204" pitchFamily="18" charset="0"/>
                          </a:rPr>
                          <m:t>𝒊</m:t>
                        </m:r>
                        <m:r>
                          <a:rPr lang="en-US" sz="2000" b="1" i="1" smtClean="0">
                            <a:latin typeface="Cambria Math" panose="02040503050406030204" pitchFamily="18" charset="0"/>
                          </a:rPr>
                          <m:t>𝒕</m:t>
                        </m:r>
                      </m:sub>
                    </m:sSub>
                    <m:r>
                      <a:rPr lang="en-US" sz="2000" b="1" i="1">
                        <a:latin typeface="Cambria Math" panose="02040503050406030204" pitchFamily="18" charset="0"/>
                      </a:rPr>
                      <m:t>∗</m:t>
                    </m:r>
                    <m:r>
                      <a:rPr lang="en-US" sz="2000" b="1" i="1">
                        <a:latin typeface="Cambria Math" panose="02040503050406030204" pitchFamily="18" charset="0"/>
                      </a:rPr>
                      <m:t>𝑮𝑫𝑷</m:t>
                    </m:r>
                    <m:sSub>
                      <m:sSubPr>
                        <m:ctrlPr>
                          <a:rPr lang="en-US" sz="2000" b="1" i="1">
                            <a:latin typeface="Cambria Math" panose="02040503050406030204" pitchFamily="18" charset="0"/>
                          </a:rPr>
                        </m:ctrlPr>
                      </m:sSubPr>
                      <m:e>
                        <m:r>
                          <a:rPr lang="en-US" sz="2000" b="1" i="1">
                            <a:latin typeface="Cambria Math" panose="02040503050406030204" pitchFamily="18" charset="0"/>
                          </a:rPr>
                          <m:t>𝑹</m:t>
                        </m:r>
                      </m:e>
                      <m:sub>
                        <m:r>
                          <a:rPr lang="en-US" sz="2000" b="1" i="1">
                            <a:latin typeface="Cambria Math" panose="02040503050406030204" pitchFamily="18" charset="0"/>
                          </a:rPr>
                          <m:t>𝒊𝒕</m:t>
                        </m:r>
                      </m:sub>
                    </m:sSub>
                    <m:r>
                      <a:rPr lang="en-US" sz="2000" b="1" i="1" smtClean="0">
                        <a:latin typeface="Cambria Math" panose="02040503050406030204" pitchFamily="18" charset="0"/>
                      </a:rPr>
                      <m:t>+</m:t>
                    </m:r>
                    <m:r>
                      <a:rPr lang="en-US" sz="2000" b="1" i="1">
                        <a:latin typeface="Cambria Math" panose="02040503050406030204" pitchFamily="18" charset="0"/>
                      </a:rPr>
                      <m:t>𝑺𝒆𝒄𝒖𝒓𝒊𝒕</m:t>
                    </m:r>
                    <m:sSub>
                      <m:sSubPr>
                        <m:ctrlPr>
                          <a:rPr lang="en-US" sz="2000" b="1" i="1">
                            <a:latin typeface="Cambria Math" panose="02040503050406030204" pitchFamily="18" charset="0"/>
                          </a:rPr>
                        </m:ctrlPr>
                      </m:sSubPr>
                      <m:e>
                        <m:r>
                          <a:rPr lang="en-US" sz="2000" b="1" i="1">
                            <a:latin typeface="Cambria Math" panose="02040503050406030204" pitchFamily="18" charset="0"/>
                          </a:rPr>
                          <m:t>𝒚</m:t>
                        </m:r>
                      </m:e>
                      <m:sub>
                        <m:r>
                          <a:rPr lang="en-US" sz="2000" b="1" i="1">
                            <a:latin typeface="Cambria Math" panose="02040503050406030204" pitchFamily="18" charset="0"/>
                          </a:rPr>
                          <m:t>𝒊𝒕</m:t>
                        </m:r>
                      </m:sub>
                    </m:sSub>
                    <m:r>
                      <a:rPr lang="en-US" sz="2000" b="1" i="1">
                        <a:latin typeface="Cambria Math" panose="02040503050406030204" pitchFamily="18" charset="0"/>
                      </a:rPr>
                      <m:t>∗</m:t>
                    </m:r>
                    <m:r>
                      <a:rPr lang="en-US" sz="2000" b="1" i="1">
                        <a:latin typeface="Cambria Math" panose="02040503050406030204" pitchFamily="18" charset="0"/>
                      </a:rPr>
                      <m:t>𝑮𝑫𝑷</m:t>
                    </m:r>
                    <m:sSub>
                      <m:sSubPr>
                        <m:ctrlPr>
                          <a:rPr lang="en-US" sz="2000" b="1" i="1">
                            <a:latin typeface="Cambria Math" panose="02040503050406030204" pitchFamily="18" charset="0"/>
                          </a:rPr>
                        </m:ctrlPr>
                      </m:sSubPr>
                      <m:e>
                        <m:r>
                          <a:rPr lang="en-US" sz="2000" b="1" i="1">
                            <a:latin typeface="Cambria Math" panose="02040503050406030204" pitchFamily="18" charset="0"/>
                          </a:rPr>
                          <m:t>𝑹</m:t>
                        </m:r>
                      </m:e>
                      <m:sub>
                        <m:r>
                          <a:rPr lang="en-US" sz="2000" b="1" i="1">
                            <a:latin typeface="Cambria Math" panose="02040503050406030204" pitchFamily="18" charset="0"/>
                          </a:rPr>
                          <m:t>𝒊𝒕</m:t>
                        </m:r>
                      </m:sub>
                    </m:sSub>
                    <m:r>
                      <a:rPr lang="en-US" sz="2000" i="1">
                        <a:latin typeface="Cambria Math" panose="02040503050406030204" pitchFamily="18" charset="0"/>
                      </a:rPr>
                      <m:t>+</m:t>
                    </m:r>
                    <m:r>
                      <a:rPr lang="en-US" sz="2000" i="1">
                        <a:latin typeface="Cambria Math" panose="02040503050406030204" pitchFamily="18" charset="0"/>
                      </a:rPr>
                      <m:t>𝑇𝑖𝑚</m:t>
                    </m:r>
                    <m:sSub>
                      <m:sSubPr>
                        <m:ctrlPr>
                          <a:rPr lang="en-US" sz="2000" i="1">
                            <a:latin typeface="Cambria Math" panose="02040503050406030204" pitchFamily="18" charset="0"/>
                          </a:rPr>
                        </m:ctrlPr>
                      </m:sSubPr>
                      <m:e>
                        <m:r>
                          <a:rPr lang="en-US" sz="2000" i="1">
                            <a:latin typeface="Cambria Math" panose="02040503050406030204" pitchFamily="18" charset="0"/>
                          </a:rPr>
                          <m:t>𝑒</m:t>
                        </m:r>
                      </m:e>
                      <m:sub>
                        <m:r>
                          <a:rPr lang="en-US" sz="2000" i="1">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𝐴𝑝</m:t>
                    </m:r>
                    <m:sSub>
                      <m:sSubPr>
                        <m:ctrlPr>
                          <a:rPr lang="en-US" sz="2000" i="1">
                            <a:latin typeface="Cambria Math" panose="02040503050406030204" pitchFamily="18" charset="0"/>
                          </a:rPr>
                        </m:ctrlPr>
                      </m:sSubPr>
                      <m:e>
                        <m:r>
                          <a:rPr lang="en-US" sz="2000" i="1">
                            <a:latin typeface="Cambria Math" panose="02040503050406030204" pitchFamily="18" charset="0"/>
                          </a:rPr>
                          <m:t>𝑝</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𝐶𝑜𝑢𝑛𝑡𝑟</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𝐶𝑜𝑛𝑡𝑟𝑜𝑙</m:t>
                    </m:r>
                  </m:oMath>
                </a14:m>
                <a:endParaRPr lang="en-US" sz="2000" b="0" i="1" dirty="0">
                  <a:latin typeface="Cambria Math" panose="02040503050406030204" pitchFamily="18" charset="0"/>
                </a:endParaRPr>
              </a:p>
              <a:p>
                <a:r>
                  <a:rPr lang="en-US" sz="2400" b="0" dirty="0"/>
                  <a:t>3-way Effects:</a:t>
                </a:r>
              </a:p>
              <a:p>
                <a:pPr lvl="1"/>
                <a14:m>
                  <m:oMath xmlns:m="http://schemas.openxmlformats.org/officeDocument/2006/math">
                    <m:r>
                      <a:rPr lang="en-US" sz="2000" b="0" i="1">
                        <a:latin typeface="Cambria Math" panose="02040503050406030204" pitchFamily="18" charset="0"/>
                      </a:rPr>
                      <m:t>𝑂𝑢𝑡𝑐𝑜𝑚</m:t>
                    </m:r>
                    <m:sSub>
                      <m:sSubPr>
                        <m:ctrlPr>
                          <a:rPr lang="en-US" sz="2000" b="0" i="1">
                            <a:latin typeface="Cambria Math" panose="02040503050406030204" pitchFamily="18" charset="0"/>
                          </a:rPr>
                        </m:ctrlPr>
                      </m:sSubPr>
                      <m:e>
                        <m:r>
                          <a:rPr lang="en-US" sz="2000" b="0" i="1">
                            <a:latin typeface="Cambria Math" panose="02040503050406030204" pitchFamily="18" charset="0"/>
                          </a:rPr>
                          <m:t>𝑒</m:t>
                        </m:r>
                      </m:e>
                      <m:sub>
                        <m:r>
                          <a:rPr lang="en-US" sz="2000" b="0" i="1">
                            <a:latin typeface="Cambria Math" panose="02040503050406030204" pitchFamily="18" charset="0"/>
                          </a:rPr>
                          <m:t>𝑖𝑡</m:t>
                        </m:r>
                        <m:r>
                          <a:rPr lang="en-US" sz="2000" b="0" i="1" smtClean="0">
                            <a:latin typeface="Cambria Math" panose="02040503050406030204" pitchFamily="18" charset="0"/>
                          </a:rPr>
                          <m:t>+1</m:t>
                        </m:r>
                      </m:sub>
                    </m:sSub>
                    <m:r>
                      <a:rPr lang="en-US" sz="2000" b="0" i="1">
                        <a:latin typeface="Cambria Math" panose="02040503050406030204" pitchFamily="18" charset="0"/>
                      </a:rPr>
                      <m:t>=</m:t>
                    </m:r>
                    <m:r>
                      <a:rPr lang="en-US" sz="2000" i="1">
                        <a:latin typeface="Cambria Math" panose="02040503050406030204" pitchFamily="18" charset="0"/>
                      </a:rPr>
                      <m:t>𝑆𝑒𝑐𝑢𝑟𝑖𝑡</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𝑖𝑡</m:t>
                        </m:r>
                      </m:sub>
                    </m:sSub>
                    <m:r>
                      <a:rPr lang="en-US" sz="2000" i="1">
                        <a:latin typeface="Cambria Math" panose="02040503050406030204" pitchFamily="18" charset="0"/>
                      </a:rPr>
                      <m:t>+</m:t>
                    </m:r>
                    <m:r>
                      <a:rPr lang="en-US" sz="2000" i="1">
                        <a:latin typeface="Cambria Math" panose="02040503050406030204" pitchFamily="18" charset="0"/>
                      </a:rPr>
                      <m:t>𝑃𝑒𝑟𝑠𝑜𝑛𝑎𝑙𝑖𝑧𝑎𝑡𝑖𝑜</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m:t>
                        </m:r>
                        <m:r>
                          <a:rPr lang="en-US" sz="2000" b="0" i="1" smtClean="0">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𝐺𝐷𝑃</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𝑖𝑡</m:t>
                        </m:r>
                      </m:sub>
                    </m:sSub>
                    <m:r>
                      <a:rPr lang="en-US" sz="2000" i="1">
                        <a:latin typeface="Cambria Math" panose="02040503050406030204" pitchFamily="18" charset="0"/>
                      </a:rPr>
                      <m:t>+ </m:t>
                    </m:r>
                    <m:r>
                      <a:rPr lang="en-US" sz="2000" i="1">
                        <a:latin typeface="Cambria Math" panose="02040503050406030204" pitchFamily="18" charset="0"/>
                      </a:rPr>
                      <m:t>𝑆𝑒𝑐𝑢𝑟𝑖𝑡</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𝑖𝑡</m:t>
                        </m:r>
                      </m:sub>
                    </m:sSub>
                    <m:r>
                      <a:rPr lang="en-US" sz="2000" i="1">
                        <a:latin typeface="Cambria Math" panose="02040503050406030204" pitchFamily="18" charset="0"/>
                      </a:rPr>
                      <m:t>∗</m:t>
                    </m:r>
                    <m:r>
                      <a:rPr lang="en-US" sz="2000" i="1">
                        <a:latin typeface="Cambria Math" panose="02040503050406030204" pitchFamily="18" charset="0"/>
                      </a:rPr>
                      <m:t>𝑃𝑒𝑟𝑠𝑜𝑛𝑎𝑙𝑖𝑧𝑎𝑡𝑖𝑜</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𝑃𝑒𝑟𝑠𝑜𝑛𝑎𝑙𝑖𝑧𝑎𝑡𝑖𝑜</m:t>
                    </m:r>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m:t>
                        </m:r>
                        <m:r>
                          <a:rPr lang="en-US" sz="2000" b="0" i="1" smtClean="0">
                            <a:latin typeface="Cambria Math" panose="02040503050406030204" pitchFamily="18" charset="0"/>
                          </a:rPr>
                          <m:t>𝑡</m:t>
                        </m:r>
                      </m:sub>
                    </m:sSub>
                    <m:r>
                      <a:rPr lang="en-US" sz="2000" i="1">
                        <a:latin typeface="Cambria Math" panose="02040503050406030204" pitchFamily="18" charset="0"/>
                      </a:rPr>
                      <m:t>∗</m:t>
                    </m:r>
                    <m:r>
                      <a:rPr lang="en-US" sz="2000" i="1">
                        <a:latin typeface="Cambria Math" panose="02040503050406030204" pitchFamily="18" charset="0"/>
                      </a:rPr>
                      <m:t>𝐺𝐷𝑃</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𝑖𝑡</m:t>
                        </m:r>
                      </m:sub>
                    </m:sSub>
                    <m:r>
                      <a:rPr lang="en-US" sz="2000" i="1">
                        <a:latin typeface="Cambria Math" panose="02040503050406030204" pitchFamily="18" charset="0"/>
                      </a:rPr>
                      <m:t>+</m:t>
                    </m:r>
                    <m:r>
                      <a:rPr lang="en-US" sz="2000" i="1">
                        <a:latin typeface="Cambria Math" panose="02040503050406030204" pitchFamily="18" charset="0"/>
                      </a:rPr>
                      <m:t>𝑆𝑒𝑐𝑢𝑟𝑖𝑡</m:t>
                    </m:r>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𝑖𝑡</m:t>
                        </m:r>
                      </m:sub>
                    </m:sSub>
                    <m:r>
                      <a:rPr lang="en-US" sz="2000" i="1">
                        <a:latin typeface="Cambria Math" panose="02040503050406030204" pitchFamily="18" charset="0"/>
                      </a:rPr>
                      <m:t>∗</m:t>
                    </m:r>
                    <m:r>
                      <a:rPr lang="en-US" sz="2000" i="1">
                        <a:latin typeface="Cambria Math" panose="02040503050406030204" pitchFamily="18" charset="0"/>
                      </a:rPr>
                      <m:t>𝐺𝐷𝑃</m:t>
                    </m:r>
                    <m:sSub>
                      <m:sSubPr>
                        <m:ctrlPr>
                          <a:rPr lang="en-US" sz="2000" i="1">
                            <a:latin typeface="Cambria Math" panose="02040503050406030204" pitchFamily="18" charset="0"/>
                          </a:rPr>
                        </m:ctrlPr>
                      </m:sSubPr>
                      <m:e>
                        <m:r>
                          <a:rPr lang="en-US" sz="2000" i="1">
                            <a:latin typeface="Cambria Math" panose="02040503050406030204" pitchFamily="18" charset="0"/>
                          </a:rPr>
                          <m:t>𝑅</m:t>
                        </m:r>
                      </m:e>
                      <m:sub>
                        <m:r>
                          <a:rPr lang="en-US" sz="2000" i="1">
                            <a:latin typeface="Cambria Math" panose="02040503050406030204" pitchFamily="18" charset="0"/>
                          </a:rPr>
                          <m:t>𝑖𝑡</m:t>
                        </m:r>
                      </m:sub>
                    </m:sSub>
                    <m:r>
                      <a:rPr lang="en-US" sz="2000" b="0" i="1" smtClean="0">
                        <a:latin typeface="Cambria Math" panose="02040503050406030204" pitchFamily="18" charset="0"/>
                      </a:rPr>
                      <m:t>+</m:t>
                    </m:r>
                    <m:r>
                      <a:rPr lang="en-US" sz="2000" b="1" i="1">
                        <a:latin typeface="Cambria Math" panose="02040503050406030204" pitchFamily="18" charset="0"/>
                      </a:rPr>
                      <m:t>𝑺𝒆𝒄𝒖𝒓𝒊𝒕</m:t>
                    </m:r>
                    <m:sSub>
                      <m:sSubPr>
                        <m:ctrlPr>
                          <a:rPr lang="en-US" sz="2000" b="1" i="1">
                            <a:latin typeface="Cambria Math" panose="02040503050406030204" pitchFamily="18" charset="0"/>
                          </a:rPr>
                        </m:ctrlPr>
                      </m:sSubPr>
                      <m:e>
                        <m:r>
                          <a:rPr lang="en-US" sz="2000" b="1" i="1">
                            <a:latin typeface="Cambria Math" panose="02040503050406030204" pitchFamily="18" charset="0"/>
                          </a:rPr>
                          <m:t>𝒚</m:t>
                        </m:r>
                      </m:e>
                      <m:sub>
                        <m:r>
                          <a:rPr lang="en-US" sz="2000" b="1" i="1">
                            <a:latin typeface="Cambria Math" panose="02040503050406030204" pitchFamily="18" charset="0"/>
                          </a:rPr>
                          <m:t>𝒊𝒕</m:t>
                        </m:r>
                      </m:sub>
                    </m:sSub>
                    <m:r>
                      <a:rPr lang="en-US" sz="2000" b="1" i="1">
                        <a:latin typeface="Cambria Math" panose="02040503050406030204" pitchFamily="18" charset="0"/>
                      </a:rPr>
                      <m:t>∗</m:t>
                    </m:r>
                    <m:r>
                      <a:rPr lang="en-US" sz="2000" b="1" i="1">
                        <a:latin typeface="Cambria Math" panose="02040503050406030204" pitchFamily="18" charset="0"/>
                      </a:rPr>
                      <m:t>𝑷𝒆𝒓𝒔𝒐𝒏𝒂𝒍𝒊𝒛𝒂𝒕𝒊𝒐</m:t>
                    </m:r>
                    <m:sSub>
                      <m:sSubPr>
                        <m:ctrlPr>
                          <a:rPr lang="en-US" sz="2000" b="1" i="1">
                            <a:latin typeface="Cambria Math" panose="02040503050406030204" pitchFamily="18" charset="0"/>
                          </a:rPr>
                        </m:ctrlPr>
                      </m:sSubPr>
                      <m:e>
                        <m:r>
                          <a:rPr lang="en-US" sz="2000" b="1" i="1">
                            <a:latin typeface="Cambria Math" panose="02040503050406030204" pitchFamily="18" charset="0"/>
                          </a:rPr>
                          <m:t>𝒏</m:t>
                        </m:r>
                      </m:e>
                      <m:sub>
                        <m:r>
                          <a:rPr lang="en-US" sz="2000" b="1" i="1">
                            <a:latin typeface="Cambria Math" panose="02040503050406030204" pitchFamily="18" charset="0"/>
                          </a:rPr>
                          <m:t>𝒊</m:t>
                        </m:r>
                        <m:r>
                          <a:rPr lang="en-US" sz="2000" b="1" i="1" smtClean="0">
                            <a:latin typeface="Cambria Math" panose="02040503050406030204" pitchFamily="18" charset="0"/>
                          </a:rPr>
                          <m:t>𝒕</m:t>
                        </m:r>
                      </m:sub>
                    </m:sSub>
                    <m:r>
                      <a:rPr lang="en-US" sz="2000" b="1" i="1">
                        <a:latin typeface="Cambria Math" panose="02040503050406030204" pitchFamily="18" charset="0"/>
                      </a:rPr>
                      <m:t>∗</m:t>
                    </m:r>
                    <m:r>
                      <a:rPr lang="en-US" sz="2000" b="1" i="1">
                        <a:latin typeface="Cambria Math" panose="02040503050406030204" pitchFamily="18" charset="0"/>
                      </a:rPr>
                      <m:t>𝑮𝑫𝑷</m:t>
                    </m:r>
                    <m:sSub>
                      <m:sSubPr>
                        <m:ctrlPr>
                          <a:rPr lang="en-US" sz="2000" b="1" i="1">
                            <a:latin typeface="Cambria Math" panose="02040503050406030204" pitchFamily="18" charset="0"/>
                          </a:rPr>
                        </m:ctrlPr>
                      </m:sSubPr>
                      <m:e>
                        <m:r>
                          <a:rPr lang="en-US" sz="2000" b="1" i="1">
                            <a:latin typeface="Cambria Math" panose="02040503050406030204" pitchFamily="18" charset="0"/>
                          </a:rPr>
                          <m:t>𝑹</m:t>
                        </m:r>
                      </m:e>
                      <m:sub>
                        <m:r>
                          <a:rPr lang="en-US" sz="2000" b="1" i="1">
                            <a:latin typeface="Cambria Math" panose="02040503050406030204" pitchFamily="18" charset="0"/>
                          </a:rPr>
                          <m:t>𝒊𝒕</m:t>
                        </m:r>
                      </m:sub>
                    </m:sSub>
                    <m:r>
                      <a:rPr lang="en-US" sz="2000" b="0" i="1">
                        <a:latin typeface="Cambria Math" panose="02040503050406030204" pitchFamily="18" charset="0"/>
                      </a:rPr>
                      <m:t>+</m:t>
                    </m:r>
                    <m:r>
                      <a:rPr lang="en-US" sz="2000" b="0" i="1">
                        <a:latin typeface="Cambria Math" panose="02040503050406030204" pitchFamily="18" charset="0"/>
                      </a:rPr>
                      <m:t>𝑇𝑖𝑚</m:t>
                    </m:r>
                    <m:sSub>
                      <m:sSubPr>
                        <m:ctrlPr>
                          <a:rPr lang="en-US" sz="2000" b="0" i="1">
                            <a:latin typeface="Cambria Math" panose="02040503050406030204" pitchFamily="18" charset="0"/>
                          </a:rPr>
                        </m:ctrlPr>
                      </m:sSubPr>
                      <m:e>
                        <m:r>
                          <a:rPr lang="en-US" sz="2000" b="0" i="1">
                            <a:latin typeface="Cambria Math" panose="02040503050406030204" pitchFamily="18" charset="0"/>
                          </a:rPr>
                          <m:t>𝑒</m:t>
                        </m:r>
                      </m:e>
                      <m:sub>
                        <m:r>
                          <a:rPr lang="en-US" sz="2000" b="0" i="1">
                            <a:latin typeface="Cambria Math" panose="02040503050406030204" pitchFamily="18" charset="0"/>
                          </a:rPr>
                          <m:t>𝑡</m:t>
                        </m:r>
                      </m:sub>
                    </m:sSub>
                    <m:r>
                      <a:rPr lang="en-US" sz="2000" b="0" i="1">
                        <a:latin typeface="Cambria Math" panose="02040503050406030204" pitchFamily="18" charset="0"/>
                      </a:rPr>
                      <m:t>+</m:t>
                    </m:r>
                    <m:r>
                      <a:rPr lang="en-US" sz="2000" b="0" i="1">
                        <a:latin typeface="Cambria Math" panose="02040503050406030204" pitchFamily="18" charset="0"/>
                      </a:rPr>
                      <m:t>𝐴𝑝</m:t>
                    </m:r>
                    <m:sSub>
                      <m:sSubPr>
                        <m:ctrlPr>
                          <a:rPr lang="en-US" sz="2000" b="0" i="1">
                            <a:latin typeface="Cambria Math" panose="02040503050406030204" pitchFamily="18" charset="0"/>
                          </a:rPr>
                        </m:ctrlPr>
                      </m:sSubPr>
                      <m:e>
                        <m:r>
                          <a:rPr lang="en-US" sz="2000" b="0" i="1">
                            <a:latin typeface="Cambria Math" panose="02040503050406030204" pitchFamily="18" charset="0"/>
                          </a:rPr>
                          <m:t>𝑝</m:t>
                        </m:r>
                      </m:e>
                      <m:sub>
                        <m:r>
                          <a:rPr lang="en-US" sz="2000" b="0" i="1">
                            <a:latin typeface="Cambria Math" panose="02040503050406030204" pitchFamily="18" charset="0"/>
                          </a:rPr>
                          <m:t>𝑖</m:t>
                        </m:r>
                      </m:sub>
                    </m:sSub>
                    <m:r>
                      <a:rPr lang="en-US" sz="2000" b="0" i="1">
                        <a:latin typeface="Cambria Math" panose="02040503050406030204" pitchFamily="18" charset="0"/>
                      </a:rPr>
                      <m:t>+</m:t>
                    </m:r>
                    <m:r>
                      <a:rPr lang="en-US" sz="2000" b="0" i="1">
                        <a:latin typeface="Cambria Math" panose="02040503050406030204" pitchFamily="18" charset="0"/>
                      </a:rPr>
                      <m:t>𝐶𝑜𝑢𝑛𝑡𝑟</m:t>
                    </m:r>
                    <m:sSub>
                      <m:sSubPr>
                        <m:ctrlPr>
                          <a:rPr lang="en-US" sz="2000" b="0" i="1">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𝐶𝑜𝑛𝑡𝑟𝑜𝑙</m:t>
                    </m:r>
                  </m:oMath>
                </a14:m>
                <a:endParaRPr lang="en-US" sz="2000" b="0" dirty="0"/>
              </a:p>
              <a:p>
                <a:endParaRPr lang="en-US" sz="2400" b="0" dirty="0"/>
              </a:p>
              <a:p>
                <a:endParaRPr lang="en-US" sz="2400" dirty="0"/>
              </a:p>
            </p:txBody>
          </p:sp>
        </mc:Choice>
        <mc:Fallback xmlns="">
          <p:sp>
            <p:nvSpPr>
              <p:cNvPr id="3" name="Content Placeholder 2">
                <a:extLst>
                  <a:ext uri="{FF2B5EF4-FFF2-40B4-BE49-F238E27FC236}">
                    <a16:creationId xmlns:a16="http://schemas.microsoft.com/office/drawing/2014/main" id="{7014EB04-E680-CDC2-7FC9-88E29375FD2D}"/>
                  </a:ext>
                </a:extLst>
              </p:cNvPr>
              <p:cNvSpPr>
                <a:spLocks noGrp="1" noRot="1" noChangeAspect="1" noMove="1" noResize="1" noEditPoints="1" noAdjustHandles="1" noChangeArrowheads="1" noChangeShapeType="1" noTextEdit="1"/>
              </p:cNvSpPr>
              <p:nvPr>
                <p:ph idx="1"/>
              </p:nvPr>
            </p:nvSpPr>
            <p:spPr>
              <a:xfrm>
                <a:off x="1155548" y="2217343"/>
                <a:ext cx="9880893" cy="3959619"/>
              </a:xfrm>
              <a:blipFill>
                <a:blip r:embed="rId2"/>
                <a:stretch>
                  <a:fillRect l="-864" t="-169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5798E2F-FB31-1659-DE13-857708D9638D}"/>
              </a:ext>
            </a:extLst>
          </p:cNvPr>
          <p:cNvSpPr>
            <a:spLocks noGrp="1"/>
          </p:cNvSpPr>
          <p:nvPr>
            <p:ph type="sldNum" sz="quarter" idx="12"/>
          </p:nvPr>
        </p:nvSpPr>
        <p:spPr/>
        <p:txBody>
          <a:bodyPr/>
          <a:lstStyle/>
          <a:p>
            <a:fld id="{1E6E8210-98B9-4F90-85A3-D668D5212131}" type="slidenum">
              <a:rPr lang="en-US" smtClean="0"/>
              <a:t>35</a:t>
            </a:fld>
            <a:endParaRPr lang="en-US"/>
          </a:p>
        </p:txBody>
      </p:sp>
    </p:spTree>
    <p:extLst>
      <p:ext uri="{BB962C8B-B14F-4D97-AF65-F5344CB8AC3E}">
        <p14:creationId xmlns:p14="http://schemas.microsoft.com/office/powerpoint/2010/main" val="269651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3907D44-BB45-6AAA-16C7-982FF8FF76E8}"/>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Parallel Trends Evidence</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7FA05608-4A1B-6FD9-EF60-5866761803B4}"/>
              </a:ext>
            </a:extLst>
          </p:cNvPr>
          <p:cNvSpPr>
            <a:spLocks noGrp="1"/>
          </p:cNvSpPr>
          <p:nvPr>
            <p:ph type="sldNum" sz="quarter" idx="12"/>
          </p:nvPr>
        </p:nvSpPr>
        <p:spPr/>
        <p:txBody>
          <a:bodyPr/>
          <a:lstStyle/>
          <a:p>
            <a:fld id="{1E6E8210-98B9-4F90-85A3-D668D5212131}" type="slidenum">
              <a:rPr lang="en-US" smtClean="0"/>
              <a:t>36</a:t>
            </a:fld>
            <a:endParaRPr lang="en-US"/>
          </a:p>
        </p:txBody>
      </p:sp>
    </p:spTree>
    <p:extLst>
      <p:ext uri="{BB962C8B-B14F-4D97-AF65-F5344CB8AC3E}">
        <p14:creationId xmlns:p14="http://schemas.microsoft.com/office/powerpoint/2010/main" val="2414301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D5C95-A167-7A4D-B719-0E8CA1ECD6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Search</a:t>
            </a:r>
          </a:p>
        </p:txBody>
      </p:sp>
      <p:sp>
        <p:nvSpPr>
          <p:cNvPr id="3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28691875-5AED-C382-E831-63BC292A8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
        <p:nvSpPr>
          <p:cNvPr id="3" name="Slide Number Placeholder 2">
            <a:extLst>
              <a:ext uri="{FF2B5EF4-FFF2-40B4-BE49-F238E27FC236}">
                <a16:creationId xmlns:a16="http://schemas.microsoft.com/office/drawing/2014/main" id="{D5463DE8-43B9-2211-4296-B6C531436D56}"/>
              </a:ext>
            </a:extLst>
          </p:cNvPr>
          <p:cNvSpPr>
            <a:spLocks noGrp="1"/>
          </p:cNvSpPr>
          <p:nvPr>
            <p:ph type="sldNum" sz="quarter" idx="12"/>
          </p:nvPr>
        </p:nvSpPr>
        <p:spPr/>
        <p:txBody>
          <a:bodyPr/>
          <a:lstStyle/>
          <a:p>
            <a:fld id="{1E6E8210-98B9-4F90-85A3-D668D5212131}" type="slidenum">
              <a:rPr lang="en-US" smtClean="0"/>
              <a:t>37</a:t>
            </a:fld>
            <a:endParaRPr lang="en-US"/>
          </a:p>
        </p:txBody>
      </p:sp>
    </p:spTree>
    <p:extLst>
      <p:ext uri="{BB962C8B-B14F-4D97-AF65-F5344CB8AC3E}">
        <p14:creationId xmlns:p14="http://schemas.microsoft.com/office/powerpoint/2010/main" val="3801308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D5C95-A167-7A4D-B719-0E8CA1ECD6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Download</a:t>
            </a:r>
          </a:p>
        </p:txBody>
      </p:sp>
      <p:sp>
        <p:nvSpPr>
          <p:cNvPr id="1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08D42AF6-3AA0-384E-3A47-D942C0485C69}"/>
              </a:ext>
            </a:extLst>
          </p:cNvPr>
          <p:cNvPicPr>
            <a:picLocks noChangeAspect="1"/>
          </p:cNvPicPr>
          <p:nvPr/>
        </p:nvPicPr>
        <p:blipFill rotWithShape="1">
          <a:blip r:embed="rId2">
            <a:extLst>
              <a:ext uri="{28A0092B-C50C-407E-A947-70E740481C1C}">
                <a14:useLocalDpi xmlns:a14="http://schemas.microsoft.com/office/drawing/2010/main" val="0"/>
              </a:ext>
            </a:extLst>
          </a:blip>
          <a:srcRect b="303"/>
          <a:stretch/>
        </p:blipFill>
        <p:spPr>
          <a:xfrm>
            <a:off x="5477964" y="640080"/>
            <a:ext cx="5567280" cy="5550408"/>
          </a:xfrm>
          <a:prstGeom prst="rect">
            <a:avLst/>
          </a:prstGeom>
        </p:spPr>
      </p:pic>
      <p:sp>
        <p:nvSpPr>
          <p:cNvPr id="3" name="Slide Number Placeholder 2">
            <a:extLst>
              <a:ext uri="{FF2B5EF4-FFF2-40B4-BE49-F238E27FC236}">
                <a16:creationId xmlns:a16="http://schemas.microsoft.com/office/drawing/2014/main" id="{ADE727B2-2BFB-2598-5294-8CE71F285992}"/>
              </a:ext>
            </a:extLst>
          </p:cNvPr>
          <p:cNvSpPr>
            <a:spLocks noGrp="1"/>
          </p:cNvSpPr>
          <p:nvPr>
            <p:ph type="sldNum" sz="quarter" idx="12"/>
          </p:nvPr>
        </p:nvSpPr>
        <p:spPr/>
        <p:txBody>
          <a:bodyPr/>
          <a:lstStyle/>
          <a:p>
            <a:fld id="{1E6E8210-98B9-4F90-85A3-D668D5212131}" type="slidenum">
              <a:rPr lang="en-US" smtClean="0"/>
              <a:t>38</a:t>
            </a:fld>
            <a:endParaRPr lang="en-US"/>
          </a:p>
        </p:txBody>
      </p:sp>
    </p:spTree>
    <p:extLst>
      <p:ext uri="{BB962C8B-B14F-4D97-AF65-F5344CB8AC3E}">
        <p14:creationId xmlns:p14="http://schemas.microsoft.com/office/powerpoint/2010/main" val="23848827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D5C95-A167-7A4D-B719-0E8CA1ECD6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Revenue</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DF19DD0B-4517-CBD5-87C1-668FD0F34A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
        <p:nvSpPr>
          <p:cNvPr id="3" name="Slide Number Placeholder 2">
            <a:extLst>
              <a:ext uri="{FF2B5EF4-FFF2-40B4-BE49-F238E27FC236}">
                <a16:creationId xmlns:a16="http://schemas.microsoft.com/office/drawing/2014/main" id="{EAD9EB4F-46CE-8D3A-E73B-1D4DD799DFD1}"/>
              </a:ext>
            </a:extLst>
          </p:cNvPr>
          <p:cNvSpPr>
            <a:spLocks noGrp="1"/>
          </p:cNvSpPr>
          <p:nvPr>
            <p:ph type="sldNum" sz="quarter" idx="12"/>
          </p:nvPr>
        </p:nvSpPr>
        <p:spPr/>
        <p:txBody>
          <a:bodyPr/>
          <a:lstStyle/>
          <a:p>
            <a:fld id="{1E6E8210-98B9-4F90-85A3-D668D5212131}" type="slidenum">
              <a:rPr lang="en-US" smtClean="0"/>
              <a:t>39</a:t>
            </a:fld>
            <a:endParaRPr lang="en-US"/>
          </a:p>
        </p:txBody>
      </p:sp>
    </p:spTree>
    <p:extLst>
      <p:ext uri="{BB962C8B-B14F-4D97-AF65-F5344CB8AC3E}">
        <p14:creationId xmlns:p14="http://schemas.microsoft.com/office/powerpoint/2010/main" val="1289826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1B2489-1FB1-01ED-435E-646D21E40B34}"/>
              </a:ext>
            </a:extLst>
          </p:cNvPr>
          <p:cNvSpPr>
            <a:spLocks noGrp="1"/>
          </p:cNvSpPr>
          <p:nvPr>
            <p:ph type="title"/>
          </p:nvPr>
        </p:nvSpPr>
        <p:spPr>
          <a:xfrm>
            <a:off x="640080" y="325369"/>
            <a:ext cx="4368602" cy="1956841"/>
          </a:xfrm>
        </p:spPr>
        <p:txBody>
          <a:bodyPr anchor="b">
            <a:normAutofit/>
          </a:bodyPr>
          <a:lstStyle/>
          <a:p>
            <a:r>
              <a:rPr lang="en-US" sz="5400"/>
              <a:t>Privacy Paradox</a:t>
            </a:r>
          </a:p>
        </p:txBody>
      </p:sp>
      <p:sp>
        <p:nvSpPr>
          <p:cNvPr id="3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AC48CE1-81D4-A605-D163-798118605F94}"/>
              </a:ext>
            </a:extLst>
          </p:cNvPr>
          <p:cNvSpPr>
            <a:spLocks noGrp="1"/>
          </p:cNvSpPr>
          <p:nvPr>
            <p:ph idx="1"/>
          </p:nvPr>
        </p:nvSpPr>
        <p:spPr>
          <a:xfrm>
            <a:off x="640080" y="2872899"/>
            <a:ext cx="4243589" cy="3320668"/>
          </a:xfrm>
        </p:spPr>
        <p:txBody>
          <a:bodyPr>
            <a:normAutofit/>
          </a:bodyPr>
          <a:lstStyle/>
          <a:p>
            <a:r>
              <a:rPr lang="en-US" sz="2200" b="1" dirty="0"/>
              <a:t>Privacy Paradox</a:t>
            </a:r>
            <a:r>
              <a:rPr lang="en-US" sz="2200" dirty="0"/>
              <a:t>: Stated privacy desires vs. their actual privacy policies</a:t>
            </a:r>
          </a:p>
        </p:txBody>
      </p:sp>
      <p:pic>
        <p:nvPicPr>
          <p:cNvPr id="32" name="Picture 4" descr="Padlock on computer motherboard">
            <a:extLst>
              <a:ext uri="{FF2B5EF4-FFF2-40B4-BE49-F238E27FC236}">
                <a16:creationId xmlns:a16="http://schemas.microsoft.com/office/drawing/2014/main" id="{F3047D72-2DAB-0528-DDDA-80DC0F9096DC}"/>
              </a:ext>
            </a:extLst>
          </p:cNvPr>
          <p:cNvPicPr>
            <a:picLocks noChangeAspect="1"/>
          </p:cNvPicPr>
          <p:nvPr/>
        </p:nvPicPr>
        <p:blipFill rotWithShape="1">
          <a:blip r:embed="rId3"/>
          <a:srcRect l="3049" r="2999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BB8B654D-29B5-9F45-5209-E170A7082F80}"/>
              </a:ext>
            </a:extLst>
          </p:cNvPr>
          <p:cNvSpPr>
            <a:spLocks noGrp="1"/>
          </p:cNvSpPr>
          <p:nvPr>
            <p:ph type="sldNum" sz="quarter" idx="12"/>
          </p:nvPr>
        </p:nvSpPr>
        <p:spPr/>
        <p:txBody>
          <a:bodyPr/>
          <a:lstStyle/>
          <a:p>
            <a:fld id="{1E6E8210-98B9-4F90-85A3-D668D5212131}" type="slidenum">
              <a:rPr lang="en-US" smtClean="0"/>
              <a:t>4</a:t>
            </a:fld>
            <a:endParaRPr lang="en-US"/>
          </a:p>
        </p:txBody>
      </p:sp>
    </p:spTree>
    <p:extLst>
      <p:ext uri="{BB962C8B-B14F-4D97-AF65-F5344CB8AC3E}">
        <p14:creationId xmlns:p14="http://schemas.microsoft.com/office/powerpoint/2010/main" val="2951020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D5C95-A167-7A4D-B719-0E8CA1ECD6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Rating</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10;&#10;Description automatically generated">
            <a:extLst>
              <a:ext uri="{FF2B5EF4-FFF2-40B4-BE49-F238E27FC236}">
                <a16:creationId xmlns:a16="http://schemas.microsoft.com/office/drawing/2014/main" id="{B93BBA0B-C984-6A3E-7649-65CDAD77E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
        <p:nvSpPr>
          <p:cNvPr id="3" name="Slide Number Placeholder 2">
            <a:extLst>
              <a:ext uri="{FF2B5EF4-FFF2-40B4-BE49-F238E27FC236}">
                <a16:creationId xmlns:a16="http://schemas.microsoft.com/office/drawing/2014/main" id="{8D6208BD-53B9-6BA8-C198-A23D5F6D10D5}"/>
              </a:ext>
            </a:extLst>
          </p:cNvPr>
          <p:cNvSpPr>
            <a:spLocks noGrp="1"/>
          </p:cNvSpPr>
          <p:nvPr>
            <p:ph type="sldNum" sz="quarter" idx="12"/>
          </p:nvPr>
        </p:nvSpPr>
        <p:spPr/>
        <p:txBody>
          <a:bodyPr/>
          <a:lstStyle/>
          <a:p>
            <a:fld id="{1E6E8210-98B9-4F90-85A3-D668D5212131}" type="slidenum">
              <a:rPr lang="en-US" smtClean="0"/>
              <a:t>40</a:t>
            </a:fld>
            <a:endParaRPr lang="en-US"/>
          </a:p>
        </p:txBody>
      </p:sp>
    </p:spTree>
    <p:extLst>
      <p:ext uri="{BB962C8B-B14F-4D97-AF65-F5344CB8AC3E}">
        <p14:creationId xmlns:p14="http://schemas.microsoft.com/office/powerpoint/2010/main" val="1296395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ED5C95-A167-7A4D-B719-0E8CA1ECD6D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Review</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bar chart&#10;&#10;Description automatically generated">
            <a:extLst>
              <a:ext uri="{FF2B5EF4-FFF2-40B4-BE49-F238E27FC236}">
                <a16:creationId xmlns:a16="http://schemas.microsoft.com/office/drawing/2014/main" id="{2F199EE1-8387-99DB-CEF9-77C8AA930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6400" y="640080"/>
            <a:ext cx="5550408" cy="5550408"/>
          </a:xfrm>
          <a:prstGeom prst="rect">
            <a:avLst/>
          </a:prstGeom>
        </p:spPr>
      </p:pic>
      <p:sp>
        <p:nvSpPr>
          <p:cNvPr id="3" name="Slide Number Placeholder 2">
            <a:extLst>
              <a:ext uri="{FF2B5EF4-FFF2-40B4-BE49-F238E27FC236}">
                <a16:creationId xmlns:a16="http://schemas.microsoft.com/office/drawing/2014/main" id="{855B6FBB-FB1F-9F5B-D405-2F973CAEE53B}"/>
              </a:ext>
            </a:extLst>
          </p:cNvPr>
          <p:cNvSpPr>
            <a:spLocks noGrp="1"/>
          </p:cNvSpPr>
          <p:nvPr>
            <p:ph type="sldNum" sz="quarter" idx="12"/>
          </p:nvPr>
        </p:nvSpPr>
        <p:spPr/>
        <p:txBody>
          <a:bodyPr/>
          <a:lstStyle/>
          <a:p>
            <a:fld id="{1E6E8210-98B9-4F90-85A3-D668D5212131}" type="slidenum">
              <a:rPr lang="en-US" smtClean="0"/>
              <a:t>41</a:t>
            </a:fld>
            <a:endParaRPr lang="en-US"/>
          </a:p>
        </p:txBody>
      </p:sp>
    </p:spTree>
    <p:extLst>
      <p:ext uri="{BB962C8B-B14F-4D97-AF65-F5344CB8AC3E}">
        <p14:creationId xmlns:p14="http://schemas.microsoft.com/office/powerpoint/2010/main" val="13783204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A7F3566-EAF9-AA00-5453-AE4F97468E69}"/>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Main Effects</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Table&#10;&#10;Description automatically generated">
            <a:extLst>
              <a:ext uri="{FF2B5EF4-FFF2-40B4-BE49-F238E27FC236}">
                <a16:creationId xmlns:a16="http://schemas.microsoft.com/office/drawing/2014/main" id="{78F40692-0B19-7D75-4AD8-3376BC4CFEB9}"/>
              </a:ext>
            </a:extLst>
          </p:cNvPr>
          <p:cNvPicPr>
            <a:picLocks noChangeAspect="1"/>
          </p:cNvPicPr>
          <p:nvPr/>
        </p:nvPicPr>
        <p:blipFill>
          <a:blip r:embed="rId2"/>
          <a:stretch>
            <a:fillRect/>
          </a:stretch>
        </p:blipFill>
        <p:spPr>
          <a:xfrm>
            <a:off x="1189999" y="2139484"/>
            <a:ext cx="9812001" cy="4096512"/>
          </a:xfrm>
          <a:prstGeom prst="rect">
            <a:avLst/>
          </a:prstGeom>
        </p:spPr>
      </p:pic>
      <p:sp>
        <p:nvSpPr>
          <p:cNvPr id="3" name="Rectangle 2">
            <a:extLst>
              <a:ext uri="{FF2B5EF4-FFF2-40B4-BE49-F238E27FC236}">
                <a16:creationId xmlns:a16="http://schemas.microsoft.com/office/drawing/2014/main" id="{C42C5439-57A1-66D2-3B44-32CCCF4A1412}"/>
              </a:ext>
            </a:extLst>
          </p:cNvPr>
          <p:cNvSpPr/>
          <p:nvPr/>
        </p:nvSpPr>
        <p:spPr>
          <a:xfrm>
            <a:off x="1371600" y="3929448"/>
            <a:ext cx="9094573" cy="778476"/>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C2BF6F61-7DF0-FF7E-E480-D20E450FBAD3}"/>
              </a:ext>
            </a:extLst>
          </p:cNvPr>
          <p:cNvSpPr/>
          <p:nvPr/>
        </p:nvSpPr>
        <p:spPr>
          <a:xfrm>
            <a:off x="1371599" y="4629688"/>
            <a:ext cx="9094573" cy="778476"/>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2A709D6F-25E1-F7B1-BDD8-520C3208F203}"/>
              </a:ext>
            </a:extLst>
          </p:cNvPr>
          <p:cNvSpPr/>
          <p:nvPr/>
        </p:nvSpPr>
        <p:spPr>
          <a:xfrm>
            <a:off x="1371599" y="5408164"/>
            <a:ext cx="9094573" cy="778476"/>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F3383635-61AA-1879-612D-04B61CBFB037}"/>
              </a:ext>
            </a:extLst>
          </p:cNvPr>
          <p:cNvSpPr>
            <a:spLocks noGrp="1"/>
          </p:cNvSpPr>
          <p:nvPr>
            <p:ph type="sldNum" sz="quarter" idx="12"/>
          </p:nvPr>
        </p:nvSpPr>
        <p:spPr/>
        <p:txBody>
          <a:bodyPr/>
          <a:lstStyle/>
          <a:p>
            <a:fld id="{1E6E8210-98B9-4F90-85A3-D668D5212131}" type="slidenum">
              <a:rPr lang="en-US" smtClean="0"/>
              <a:t>42</a:t>
            </a:fld>
            <a:endParaRPr lang="en-US"/>
          </a:p>
        </p:txBody>
      </p:sp>
    </p:spTree>
    <p:extLst>
      <p:ext uri="{BB962C8B-B14F-4D97-AF65-F5344CB8AC3E}">
        <p14:creationId xmlns:p14="http://schemas.microsoft.com/office/powerpoint/2010/main" val="103871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4ED5A3D-4D29-FA83-4DAF-7A4BF4EE1954}"/>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2-way Interaction</a:t>
            </a:r>
          </a:p>
        </p:txBody>
      </p:sp>
      <p:sp>
        <p:nvSpPr>
          <p:cNvPr id="21" name="Rectangle: Rounded Corners 2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E42EC1AA-A5F4-B75E-7430-186D448B54DD}"/>
              </a:ext>
            </a:extLst>
          </p:cNvPr>
          <p:cNvPicPr>
            <a:picLocks noChangeAspect="1"/>
          </p:cNvPicPr>
          <p:nvPr/>
        </p:nvPicPr>
        <p:blipFill>
          <a:blip r:embed="rId3"/>
          <a:stretch>
            <a:fillRect/>
          </a:stretch>
        </p:blipFill>
        <p:spPr>
          <a:xfrm>
            <a:off x="2470768" y="2139484"/>
            <a:ext cx="7250463" cy="4096512"/>
          </a:xfrm>
          <a:prstGeom prst="rect">
            <a:avLst/>
          </a:prstGeom>
        </p:spPr>
      </p:pic>
      <p:sp>
        <p:nvSpPr>
          <p:cNvPr id="3" name="Rectangle 2">
            <a:extLst>
              <a:ext uri="{FF2B5EF4-FFF2-40B4-BE49-F238E27FC236}">
                <a16:creationId xmlns:a16="http://schemas.microsoft.com/office/drawing/2014/main" id="{A3E9508A-F728-2D2E-B5E2-5A960EEC643E}"/>
              </a:ext>
            </a:extLst>
          </p:cNvPr>
          <p:cNvSpPr/>
          <p:nvPr/>
        </p:nvSpPr>
        <p:spPr>
          <a:xfrm>
            <a:off x="2629637" y="5231886"/>
            <a:ext cx="6932724" cy="514006"/>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A8E820FA-62AE-68F1-8096-D7D6D4EFA10D}"/>
              </a:ext>
            </a:extLst>
          </p:cNvPr>
          <p:cNvSpPr/>
          <p:nvPr/>
        </p:nvSpPr>
        <p:spPr>
          <a:xfrm>
            <a:off x="2629637" y="4271568"/>
            <a:ext cx="6932724" cy="514006"/>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4D1157CA-1D4C-78EB-D7A2-AC60B294CD17}"/>
              </a:ext>
            </a:extLst>
          </p:cNvPr>
          <p:cNvSpPr/>
          <p:nvPr/>
        </p:nvSpPr>
        <p:spPr>
          <a:xfrm>
            <a:off x="2629637" y="3781464"/>
            <a:ext cx="6932724" cy="514006"/>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102BBA41-945D-DB1F-4D03-1735F835B09A}"/>
              </a:ext>
            </a:extLst>
          </p:cNvPr>
          <p:cNvSpPr>
            <a:spLocks noGrp="1"/>
          </p:cNvSpPr>
          <p:nvPr>
            <p:ph type="sldNum" sz="quarter" idx="12"/>
          </p:nvPr>
        </p:nvSpPr>
        <p:spPr/>
        <p:txBody>
          <a:bodyPr/>
          <a:lstStyle/>
          <a:p>
            <a:fld id="{1E6E8210-98B9-4F90-85A3-D668D5212131}" type="slidenum">
              <a:rPr lang="en-US" smtClean="0"/>
              <a:t>43</a:t>
            </a:fld>
            <a:endParaRPr lang="en-US"/>
          </a:p>
        </p:txBody>
      </p:sp>
    </p:spTree>
    <p:extLst>
      <p:ext uri="{BB962C8B-B14F-4D97-AF65-F5344CB8AC3E}">
        <p14:creationId xmlns:p14="http://schemas.microsoft.com/office/powerpoint/2010/main" val="171083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6" grpId="0" animBg="1"/>
      <p:bldP spid="6" grpId="1"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1EC069-F78E-91EF-0988-760F75D367CB}"/>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dirty="0">
                <a:solidFill>
                  <a:schemeClr val="tx1"/>
                </a:solidFill>
                <a:latin typeface="+mj-lt"/>
                <a:ea typeface="+mj-ea"/>
                <a:cs typeface="+mj-cs"/>
              </a:rPr>
              <a:t>Marginal Effects</a:t>
            </a:r>
          </a:p>
        </p:txBody>
      </p:sp>
      <p:sp>
        <p:nvSpPr>
          <p:cNvPr id="27" name="Rectangle: Rounded Corners 2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3">
            <a:extLst>
              <a:ext uri="{FF2B5EF4-FFF2-40B4-BE49-F238E27FC236}">
                <a16:creationId xmlns:a16="http://schemas.microsoft.com/office/drawing/2014/main" id="{24A258A4-5141-8A57-CC68-8D3A6819F255}"/>
              </a:ext>
            </a:extLst>
          </p:cNvPr>
          <p:cNvGraphicFramePr>
            <a:graphicFrameLocks noGrp="1"/>
          </p:cNvGraphicFramePr>
          <p:nvPr>
            <p:extLst>
              <p:ext uri="{D42A27DB-BD31-4B8C-83A1-F6EECF244321}">
                <p14:modId xmlns:p14="http://schemas.microsoft.com/office/powerpoint/2010/main" val="4012521232"/>
              </p:ext>
            </p:extLst>
          </p:nvPr>
        </p:nvGraphicFramePr>
        <p:xfrm>
          <a:off x="385572" y="3547401"/>
          <a:ext cx="11420862" cy="1280680"/>
        </p:xfrm>
        <a:graphic>
          <a:graphicData uri="http://schemas.openxmlformats.org/drawingml/2006/table">
            <a:tbl>
              <a:tblPr>
                <a:tableStyleId>{5C22544A-7EE6-4342-B048-85BDC9FD1C3A}</a:tableStyleId>
              </a:tblPr>
              <a:tblGrid>
                <a:gridCol w="1673157">
                  <a:extLst>
                    <a:ext uri="{9D8B030D-6E8A-4147-A177-3AD203B41FA5}">
                      <a16:colId xmlns:a16="http://schemas.microsoft.com/office/drawing/2014/main" val="2105318613"/>
                    </a:ext>
                  </a:extLst>
                </a:gridCol>
                <a:gridCol w="951395">
                  <a:extLst>
                    <a:ext uri="{9D8B030D-6E8A-4147-A177-3AD203B41FA5}">
                      <a16:colId xmlns:a16="http://schemas.microsoft.com/office/drawing/2014/main" val="7709896"/>
                    </a:ext>
                  </a:extLst>
                </a:gridCol>
                <a:gridCol w="1774457">
                  <a:extLst>
                    <a:ext uri="{9D8B030D-6E8A-4147-A177-3AD203B41FA5}">
                      <a16:colId xmlns:a16="http://schemas.microsoft.com/office/drawing/2014/main" val="2892335"/>
                    </a:ext>
                  </a:extLst>
                </a:gridCol>
                <a:gridCol w="1698482">
                  <a:extLst>
                    <a:ext uri="{9D8B030D-6E8A-4147-A177-3AD203B41FA5}">
                      <a16:colId xmlns:a16="http://schemas.microsoft.com/office/drawing/2014/main" val="3298547111"/>
                    </a:ext>
                  </a:extLst>
                </a:gridCol>
                <a:gridCol w="1774457">
                  <a:extLst>
                    <a:ext uri="{9D8B030D-6E8A-4147-A177-3AD203B41FA5}">
                      <a16:colId xmlns:a16="http://schemas.microsoft.com/office/drawing/2014/main" val="1923173928"/>
                    </a:ext>
                  </a:extLst>
                </a:gridCol>
                <a:gridCol w="1774457">
                  <a:extLst>
                    <a:ext uri="{9D8B030D-6E8A-4147-A177-3AD203B41FA5}">
                      <a16:colId xmlns:a16="http://schemas.microsoft.com/office/drawing/2014/main" val="670694723"/>
                    </a:ext>
                  </a:extLst>
                </a:gridCol>
                <a:gridCol w="1774457">
                  <a:extLst>
                    <a:ext uri="{9D8B030D-6E8A-4147-A177-3AD203B41FA5}">
                      <a16:colId xmlns:a16="http://schemas.microsoft.com/office/drawing/2014/main" val="3077635629"/>
                    </a:ext>
                  </a:extLst>
                </a:gridCol>
              </a:tblGrid>
              <a:tr h="320170">
                <a:tc>
                  <a:txBody>
                    <a:bodyPr/>
                    <a:lstStyle/>
                    <a:p>
                      <a:pPr algn="l" fontAlgn="b"/>
                      <a:r>
                        <a:rPr lang="en-US" sz="1800" u="none" strike="noStrike">
                          <a:effectLst/>
                        </a:rPr>
                        <a:t>term</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contrast</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search</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download</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revenue</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rating</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review</a:t>
                      </a:r>
                      <a:endParaRPr lang="en-US" sz="1800" b="0" i="0" u="none" strike="noStrike">
                        <a:solidFill>
                          <a:srgbClr val="000000"/>
                        </a:solidFill>
                        <a:effectLst/>
                        <a:latin typeface="Calibri" panose="020F0502020204030204" pitchFamily="34" charset="0"/>
                      </a:endParaRPr>
                    </a:p>
                  </a:txBody>
                  <a:tcPr marL="10192" marR="10192" marT="10192" marB="0" anchor="b"/>
                </a:tc>
                <a:extLst>
                  <a:ext uri="{0D108BD9-81ED-4DB2-BD59-A6C34878D82A}">
                    <a16:rowId xmlns:a16="http://schemas.microsoft.com/office/drawing/2014/main" val="4048410724"/>
                  </a:ext>
                </a:extLst>
              </a:tr>
              <a:tr h="320170">
                <a:tc>
                  <a:txBody>
                    <a:bodyPr/>
                    <a:lstStyle/>
                    <a:p>
                      <a:pPr algn="l" fontAlgn="b"/>
                      <a:r>
                        <a:rPr lang="en-US" sz="1800" u="none" strike="noStrike" dirty="0">
                          <a:effectLst/>
                        </a:rPr>
                        <a:t>GDPR</a:t>
                      </a:r>
                      <a:endParaRPr lang="en-US" sz="1800" b="0" i="0" u="none" strike="noStrike" dirty="0">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1 - 0</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-0.324***(0.006)</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0.247***(0.018)</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0.274***(0.019)</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-0.973***(0.015)</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-0.488***(0.007)</a:t>
                      </a:r>
                      <a:endParaRPr lang="en-US" sz="1800" b="0" i="0" u="none" strike="noStrike">
                        <a:solidFill>
                          <a:srgbClr val="000000"/>
                        </a:solidFill>
                        <a:effectLst/>
                        <a:latin typeface="Calibri" panose="020F0502020204030204" pitchFamily="34" charset="0"/>
                      </a:endParaRPr>
                    </a:p>
                  </a:txBody>
                  <a:tcPr marL="10192" marR="10192" marT="10192" marB="0" anchor="b"/>
                </a:tc>
                <a:extLst>
                  <a:ext uri="{0D108BD9-81ED-4DB2-BD59-A6C34878D82A}">
                    <a16:rowId xmlns:a16="http://schemas.microsoft.com/office/drawing/2014/main" val="779778128"/>
                  </a:ext>
                </a:extLst>
              </a:tr>
              <a:tr h="320170">
                <a:tc>
                  <a:txBody>
                    <a:bodyPr/>
                    <a:lstStyle/>
                    <a:p>
                      <a:pPr algn="l" fontAlgn="b"/>
                      <a:r>
                        <a:rPr lang="en-US" sz="1800" u="none" strike="noStrike">
                          <a:effectLst/>
                        </a:rPr>
                        <a:t>personalization</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dY/dX</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0.03***(0.003)</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0.123***(0.009)</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0.477***(0.009)</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0.189***(0.007)</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0.113***(0.003)</a:t>
                      </a:r>
                      <a:endParaRPr lang="en-US" sz="1800" b="0" i="0" u="none" strike="noStrike">
                        <a:solidFill>
                          <a:srgbClr val="000000"/>
                        </a:solidFill>
                        <a:effectLst/>
                        <a:latin typeface="Calibri" panose="020F0502020204030204" pitchFamily="34" charset="0"/>
                      </a:endParaRPr>
                    </a:p>
                  </a:txBody>
                  <a:tcPr marL="10192" marR="10192" marT="10192" marB="0" anchor="b"/>
                </a:tc>
                <a:extLst>
                  <a:ext uri="{0D108BD9-81ED-4DB2-BD59-A6C34878D82A}">
                    <a16:rowId xmlns:a16="http://schemas.microsoft.com/office/drawing/2014/main" val="837480009"/>
                  </a:ext>
                </a:extLst>
              </a:tr>
              <a:tr h="320170">
                <a:tc>
                  <a:txBody>
                    <a:bodyPr/>
                    <a:lstStyle/>
                    <a:p>
                      <a:pPr algn="l" fontAlgn="b"/>
                      <a:r>
                        <a:rPr lang="en-US" sz="1800" u="none" strike="noStrike">
                          <a:effectLst/>
                        </a:rPr>
                        <a:t>security</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dY/dX</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0.041***(0.005)</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dirty="0">
                          <a:effectLst/>
                        </a:rPr>
                        <a:t>-0.036*(0.017)</a:t>
                      </a:r>
                      <a:endParaRPr lang="en-US" sz="1800" b="0" i="0" u="none" strike="noStrike" dirty="0">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-0.126***(0.015)</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a:effectLst/>
                        </a:rPr>
                        <a:t>0.045***(0.01)</a:t>
                      </a:r>
                      <a:endParaRPr lang="en-US" sz="1800" b="0" i="0" u="none" strike="noStrike">
                        <a:solidFill>
                          <a:srgbClr val="000000"/>
                        </a:solidFill>
                        <a:effectLst/>
                        <a:latin typeface="Calibri" panose="020F0502020204030204" pitchFamily="34" charset="0"/>
                      </a:endParaRPr>
                    </a:p>
                  </a:txBody>
                  <a:tcPr marL="10192" marR="10192" marT="10192" marB="0" anchor="b"/>
                </a:tc>
                <a:tc>
                  <a:txBody>
                    <a:bodyPr/>
                    <a:lstStyle/>
                    <a:p>
                      <a:pPr algn="l" fontAlgn="b"/>
                      <a:r>
                        <a:rPr lang="en-US" sz="1800" u="none" strike="noStrike" dirty="0">
                          <a:effectLst/>
                        </a:rPr>
                        <a:t>0.062***(0.005)</a:t>
                      </a:r>
                      <a:endParaRPr lang="en-US" sz="1800" b="0" i="0" u="none" strike="noStrike" dirty="0">
                        <a:solidFill>
                          <a:srgbClr val="000000"/>
                        </a:solidFill>
                        <a:effectLst/>
                        <a:latin typeface="Calibri" panose="020F0502020204030204" pitchFamily="34" charset="0"/>
                      </a:endParaRPr>
                    </a:p>
                  </a:txBody>
                  <a:tcPr marL="10192" marR="10192" marT="10192" marB="0" anchor="b"/>
                </a:tc>
                <a:extLst>
                  <a:ext uri="{0D108BD9-81ED-4DB2-BD59-A6C34878D82A}">
                    <a16:rowId xmlns:a16="http://schemas.microsoft.com/office/drawing/2014/main" val="1312225717"/>
                  </a:ext>
                </a:extLst>
              </a:tr>
            </a:tbl>
          </a:graphicData>
        </a:graphic>
      </p:graphicFrame>
      <p:sp>
        <p:nvSpPr>
          <p:cNvPr id="3" name="Slide Number Placeholder 2">
            <a:extLst>
              <a:ext uri="{FF2B5EF4-FFF2-40B4-BE49-F238E27FC236}">
                <a16:creationId xmlns:a16="http://schemas.microsoft.com/office/drawing/2014/main" id="{4FBC00C7-DE3F-4C79-99C5-2FA06354C873}"/>
              </a:ext>
            </a:extLst>
          </p:cNvPr>
          <p:cNvSpPr>
            <a:spLocks noGrp="1"/>
          </p:cNvSpPr>
          <p:nvPr>
            <p:ph type="sldNum" sz="quarter" idx="12"/>
          </p:nvPr>
        </p:nvSpPr>
        <p:spPr/>
        <p:txBody>
          <a:bodyPr/>
          <a:lstStyle/>
          <a:p>
            <a:fld id="{1E6E8210-98B9-4F90-85A3-D668D5212131}" type="slidenum">
              <a:rPr lang="en-US" smtClean="0"/>
              <a:t>44</a:t>
            </a:fld>
            <a:endParaRPr lang="en-US"/>
          </a:p>
        </p:txBody>
      </p:sp>
    </p:spTree>
    <p:extLst>
      <p:ext uri="{BB962C8B-B14F-4D97-AF65-F5344CB8AC3E}">
        <p14:creationId xmlns:p14="http://schemas.microsoft.com/office/powerpoint/2010/main" val="41118196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B126E9-FEF2-218B-F9BD-A07F8071C56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Summary</a:t>
            </a:r>
          </a:p>
        </p:txBody>
      </p:sp>
      <p:sp>
        <p:nvSpPr>
          <p:cNvPr id="13" name="Rectangle: Rounded Corners 1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3">
            <a:extLst>
              <a:ext uri="{FF2B5EF4-FFF2-40B4-BE49-F238E27FC236}">
                <a16:creationId xmlns:a16="http://schemas.microsoft.com/office/drawing/2014/main" id="{EC6092DE-5F68-1D90-AB46-26CF4FA19DD9}"/>
              </a:ext>
            </a:extLst>
          </p:cNvPr>
          <p:cNvGraphicFramePr>
            <a:graphicFrameLocks noGrp="1"/>
          </p:cNvGraphicFramePr>
          <p:nvPr>
            <p:extLst>
              <p:ext uri="{D42A27DB-BD31-4B8C-83A1-F6EECF244321}">
                <p14:modId xmlns:p14="http://schemas.microsoft.com/office/powerpoint/2010/main" val="820683271"/>
              </p:ext>
            </p:extLst>
          </p:nvPr>
        </p:nvGraphicFramePr>
        <p:xfrm>
          <a:off x="385570" y="2250443"/>
          <a:ext cx="11420860" cy="1818579"/>
        </p:xfrm>
        <a:graphic>
          <a:graphicData uri="http://schemas.openxmlformats.org/drawingml/2006/table">
            <a:tbl>
              <a:tblPr firstRow="1" bandRow="1">
                <a:noFill/>
                <a:tableStyleId>{5C22544A-7EE6-4342-B048-85BDC9FD1C3A}</a:tableStyleId>
              </a:tblPr>
              <a:tblGrid>
                <a:gridCol w="1360872">
                  <a:extLst>
                    <a:ext uri="{9D8B030D-6E8A-4147-A177-3AD203B41FA5}">
                      <a16:colId xmlns:a16="http://schemas.microsoft.com/office/drawing/2014/main" val="1129082479"/>
                    </a:ext>
                  </a:extLst>
                </a:gridCol>
                <a:gridCol w="3475458">
                  <a:extLst>
                    <a:ext uri="{9D8B030D-6E8A-4147-A177-3AD203B41FA5}">
                      <a16:colId xmlns:a16="http://schemas.microsoft.com/office/drawing/2014/main" val="856429297"/>
                    </a:ext>
                  </a:extLst>
                </a:gridCol>
                <a:gridCol w="1418448">
                  <a:extLst>
                    <a:ext uri="{9D8B030D-6E8A-4147-A177-3AD203B41FA5}">
                      <a16:colId xmlns:a16="http://schemas.microsoft.com/office/drawing/2014/main" val="3310785090"/>
                    </a:ext>
                  </a:extLst>
                </a:gridCol>
                <a:gridCol w="986633">
                  <a:extLst>
                    <a:ext uri="{9D8B030D-6E8A-4147-A177-3AD203B41FA5}">
                      <a16:colId xmlns:a16="http://schemas.microsoft.com/office/drawing/2014/main" val="2987976464"/>
                    </a:ext>
                  </a:extLst>
                </a:gridCol>
                <a:gridCol w="1235253">
                  <a:extLst>
                    <a:ext uri="{9D8B030D-6E8A-4147-A177-3AD203B41FA5}">
                      <a16:colId xmlns:a16="http://schemas.microsoft.com/office/drawing/2014/main" val="4220500187"/>
                    </a:ext>
                  </a:extLst>
                </a:gridCol>
                <a:gridCol w="1104400">
                  <a:extLst>
                    <a:ext uri="{9D8B030D-6E8A-4147-A177-3AD203B41FA5}">
                      <a16:colId xmlns:a16="http://schemas.microsoft.com/office/drawing/2014/main" val="812238828"/>
                    </a:ext>
                  </a:extLst>
                </a:gridCol>
                <a:gridCol w="887185">
                  <a:extLst>
                    <a:ext uri="{9D8B030D-6E8A-4147-A177-3AD203B41FA5}">
                      <a16:colId xmlns:a16="http://schemas.microsoft.com/office/drawing/2014/main" val="3859503573"/>
                    </a:ext>
                  </a:extLst>
                </a:gridCol>
                <a:gridCol w="952611">
                  <a:extLst>
                    <a:ext uri="{9D8B030D-6E8A-4147-A177-3AD203B41FA5}">
                      <a16:colId xmlns:a16="http://schemas.microsoft.com/office/drawing/2014/main" val="996890278"/>
                    </a:ext>
                  </a:extLst>
                </a:gridCol>
              </a:tblGrid>
              <a:tr h="567798">
                <a:tc>
                  <a:txBody>
                    <a:bodyPr/>
                    <a:lstStyle/>
                    <a:p>
                      <a:pPr algn="l" fontAlgn="b"/>
                      <a:r>
                        <a:rPr lang="en-US" sz="1800" b="1" u="none" strike="noStrike" cap="none" spc="0" dirty="0">
                          <a:solidFill>
                            <a:schemeClr val="tx1"/>
                          </a:solidFill>
                          <a:effectLst/>
                        </a:rPr>
                        <a:t>Hypothesis</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l" fontAlgn="b"/>
                      <a:r>
                        <a:rPr lang="en-US" sz="1800" b="1" u="none" strike="noStrike" cap="none" spc="0" dirty="0">
                          <a:solidFill>
                            <a:schemeClr val="tx1"/>
                          </a:solidFill>
                          <a:effectLst/>
                        </a:rPr>
                        <a:t>Effects</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l" fontAlgn="b"/>
                      <a:r>
                        <a:rPr lang="en-US" sz="1800" b="1" u="none" strike="noStrike" cap="none" spc="0" dirty="0">
                          <a:solidFill>
                            <a:schemeClr val="tx1"/>
                          </a:solidFill>
                          <a:effectLst/>
                        </a:rPr>
                        <a:t>Expectation</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gridSpan="2">
                  <a:txBody>
                    <a:bodyPr/>
                    <a:lstStyle/>
                    <a:p>
                      <a:pPr algn="ctr" fontAlgn="b"/>
                      <a:r>
                        <a:rPr lang="en-US" sz="1800" b="1" i="0" u="none" strike="noStrike" cap="none" spc="0" dirty="0">
                          <a:solidFill>
                            <a:schemeClr val="tx1"/>
                          </a:solidFill>
                          <a:effectLst/>
                          <a:latin typeface="Calibri" panose="020F0502020204030204" pitchFamily="34" charset="0"/>
                        </a:rPr>
                        <a:t>Pre-purchase</a:t>
                      </a:r>
                    </a:p>
                  </a:txBody>
                  <a:tcPr marL="0" marR="75371" marT="30149" marB="226114" anchor="b">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hMerge="1">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ctr" fontAlgn="b"/>
                      <a:r>
                        <a:rPr lang="en-US" sz="1800" b="1" i="0" u="none" strike="noStrike" cap="none" spc="0" dirty="0">
                          <a:solidFill>
                            <a:schemeClr val="tx1"/>
                          </a:solidFill>
                          <a:effectLst/>
                          <a:latin typeface="Calibri" panose="020F0502020204030204" pitchFamily="34" charset="0"/>
                        </a:rPr>
                        <a:t>Purchase</a:t>
                      </a:r>
                    </a:p>
                  </a:txBody>
                  <a:tcPr marL="0" marR="75371" marT="30149" marB="2261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gridSpan="2">
                  <a:txBody>
                    <a:bodyPr/>
                    <a:lstStyle/>
                    <a:p>
                      <a:pPr algn="ctr" fontAlgn="b"/>
                      <a:r>
                        <a:rPr lang="en-US" sz="1800" b="1" i="0" u="none" strike="noStrike" cap="none" spc="0" dirty="0">
                          <a:solidFill>
                            <a:schemeClr val="tx1"/>
                          </a:solidFill>
                          <a:effectLst/>
                          <a:latin typeface="Calibri" panose="020F0502020204030204" pitchFamily="34" charset="0"/>
                        </a:rPr>
                        <a:t>Post-purchase </a:t>
                      </a:r>
                    </a:p>
                  </a:txBody>
                  <a:tcPr marL="0" marR="75371" marT="30149" marB="226114" anchor="b">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hMerge="1">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41680288"/>
                  </a:ext>
                </a:extLst>
              </a:tr>
              <a:tr h="567798">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ctr" fontAlgn="b"/>
                      <a:r>
                        <a:rPr lang="en-US" sz="1800" b="1" u="none" strike="noStrike" cap="none" spc="0" dirty="0">
                          <a:solidFill>
                            <a:schemeClr val="tx1"/>
                          </a:solidFill>
                          <a:effectLst/>
                        </a:rPr>
                        <a:t>Search </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Download</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Revenue</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Rating</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Review</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extLst>
                  <a:ext uri="{0D108BD9-81ED-4DB2-BD59-A6C34878D82A}">
                    <a16:rowId xmlns:a16="http://schemas.microsoft.com/office/drawing/2014/main" val="1263028032"/>
                  </a:ext>
                </a:extLst>
              </a:tr>
              <a:tr h="567798">
                <a:tc>
                  <a:txBody>
                    <a:bodyPr/>
                    <a:lstStyle/>
                    <a:p>
                      <a:pPr algn="ctr" fontAlgn="b"/>
                      <a:r>
                        <a:rPr lang="en-US" sz="1800" u="none" strike="noStrike" cap="none" spc="0" dirty="0">
                          <a:solidFill>
                            <a:schemeClr val="tx1"/>
                          </a:solidFill>
                          <a:effectLst/>
                        </a:rPr>
                        <a:t>1</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l" fontAlgn="b"/>
                      <a:r>
                        <a:rPr lang="en-US" sz="1800" u="none" strike="noStrike" cap="none" spc="0" dirty="0">
                          <a:solidFill>
                            <a:schemeClr val="tx1"/>
                          </a:solidFill>
                          <a:effectLst/>
                        </a:rPr>
                        <a:t>Involuntary Actions Main Effects</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4028904046"/>
                  </a:ext>
                </a:extLst>
              </a:tr>
            </a:tbl>
          </a:graphicData>
        </a:graphic>
      </p:graphicFrame>
      <p:sp>
        <p:nvSpPr>
          <p:cNvPr id="3" name="Slide Number Placeholder 2">
            <a:extLst>
              <a:ext uri="{FF2B5EF4-FFF2-40B4-BE49-F238E27FC236}">
                <a16:creationId xmlns:a16="http://schemas.microsoft.com/office/drawing/2014/main" id="{1F6983E8-D505-A2C8-5929-261EEF980399}"/>
              </a:ext>
            </a:extLst>
          </p:cNvPr>
          <p:cNvSpPr>
            <a:spLocks noGrp="1"/>
          </p:cNvSpPr>
          <p:nvPr>
            <p:ph type="sldNum" sz="quarter" idx="12"/>
          </p:nvPr>
        </p:nvSpPr>
        <p:spPr/>
        <p:txBody>
          <a:bodyPr/>
          <a:lstStyle/>
          <a:p>
            <a:fld id="{1E6E8210-98B9-4F90-85A3-D668D5212131}" type="slidenum">
              <a:rPr lang="en-US" smtClean="0"/>
              <a:t>45</a:t>
            </a:fld>
            <a:endParaRPr lang="en-US"/>
          </a:p>
        </p:txBody>
      </p:sp>
    </p:spTree>
    <p:extLst>
      <p:ext uri="{BB962C8B-B14F-4D97-AF65-F5344CB8AC3E}">
        <p14:creationId xmlns:p14="http://schemas.microsoft.com/office/powerpoint/2010/main" val="37097036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B126E9-FEF2-218B-F9BD-A07F8071C56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Summary</a:t>
            </a:r>
          </a:p>
        </p:txBody>
      </p:sp>
      <p:sp>
        <p:nvSpPr>
          <p:cNvPr id="13" name="Rectangle: Rounded Corners 1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3">
            <a:extLst>
              <a:ext uri="{FF2B5EF4-FFF2-40B4-BE49-F238E27FC236}">
                <a16:creationId xmlns:a16="http://schemas.microsoft.com/office/drawing/2014/main" id="{EC6092DE-5F68-1D90-AB46-26CF4FA19DD9}"/>
              </a:ext>
            </a:extLst>
          </p:cNvPr>
          <p:cNvGraphicFramePr>
            <a:graphicFrameLocks noGrp="1"/>
          </p:cNvGraphicFramePr>
          <p:nvPr>
            <p:extLst>
              <p:ext uri="{D42A27DB-BD31-4B8C-83A1-F6EECF244321}">
                <p14:modId xmlns:p14="http://schemas.microsoft.com/office/powerpoint/2010/main" val="3178251297"/>
              </p:ext>
            </p:extLst>
          </p:nvPr>
        </p:nvGraphicFramePr>
        <p:xfrm>
          <a:off x="385570" y="2250443"/>
          <a:ext cx="11420860" cy="2501562"/>
        </p:xfrm>
        <a:graphic>
          <a:graphicData uri="http://schemas.openxmlformats.org/drawingml/2006/table">
            <a:tbl>
              <a:tblPr firstRow="1" bandRow="1">
                <a:noFill/>
                <a:tableStyleId>{5C22544A-7EE6-4342-B048-85BDC9FD1C3A}</a:tableStyleId>
              </a:tblPr>
              <a:tblGrid>
                <a:gridCol w="1360872">
                  <a:extLst>
                    <a:ext uri="{9D8B030D-6E8A-4147-A177-3AD203B41FA5}">
                      <a16:colId xmlns:a16="http://schemas.microsoft.com/office/drawing/2014/main" val="1129082479"/>
                    </a:ext>
                  </a:extLst>
                </a:gridCol>
                <a:gridCol w="3475458">
                  <a:extLst>
                    <a:ext uri="{9D8B030D-6E8A-4147-A177-3AD203B41FA5}">
                      <a16:colId xmlns:a16="http://schemas.microsoft.com/office/drawing/2014/main" val="856429297"/>
                    </a:ext>
                  </a:extLst>
                </a:gridCol>
                <a:gridCol w="1418448">
                  <a:extLst>
                    <a:ext uri="{9D8B030D-6E8A-4147-A177-3AD203B41FA5}">
                      <a16:colId xmlns:a16="http://schemas.microsoft.com/office/drawing/2014/main" val="3310785090"/>
                    </a:ext>
                  </a:extLst>
                </a:gridCol>
                <a:gridCol w="986633">
                  <a:extLst>
                    <a:ext uri="{9D8B030D-6E8A-4147-A177-3AD203B41FA5}">
                      <a16:colId xmlns:a16="http://schemas.microsoft.com/office/drawing/2014/main" val="2987976464"/>
                    </a:ext>
                  </a:extLst>
                </a:gridCol>
                <a:gridCol w="1235253">
                  <a:extLst>
                    <a:ext uri="{9D8B030D-6E8A-4147-A177-3AD203B41FA5}">
                      <a16:colId xmlns:a16="http://schemas.microsoft.com/office/drawing/2014/main" val="4220500187"/>
                    </a:ext>
                  </a:extLst>
                </a:gridCol>
                <a:gridCol w="1104400">
                  <a:extLst>
                    <a:ext uri="{9D8B030D-6E8A-4147-A177-3AD203B41FA5}">
                      <a16:colId xmlns:a16="http://schemas.microsoft.com/office/drawing/2014/main" val="812238828"/>
                    </a:ext>
                  </a:extLst>
                </a:gridCol>
                <a:gridCol w="887185">
                  <a:extLst>
                    <a:ext uri="{9D8B030D-6E8A-4147-A177-3AD203B41FA5}">
                      <a16:colId xmlns:a16="http://schemas.microsoft.com/office/drawing/2014/main" val="3859503573"/>
                    </a:ext>
                  </a:extLst>
                </a:gridCol>
                <a:gridCol w="952611">
                  <a:extLst>
                    <a:ext uri="{9D8B030D-6E8A-4147-A177-3AD203B41FA5}">
                      <a16:colId xmlns:a16="http://schemas.microsoft.com/office/drawing/2014/main" val="996890278"/>
                    </a:ext>
                  </a:extLst>
                </a:gridCol>
              </a:tblGrid>
              <a:tr h="567798">
                <a:tc>
                  <a:txBody>
                    <a:bodyPr/>
                    <a:lstStyle/>
                    <a:p>
                      <a:pPr algn="l" fontAlgn="b"/>
                      <a:r>
                        <a:rPr lang="en-US" sz="1800" b="1" u="none" strike="noStrike" cap="none" spc="0" dirty="0">
                          <a:solidFill>
                            <a:schemeClr val="tx1"/>
                          </a:solidFill>
                          <a:effectLst/>
                        </a:rPr>
                        <a:t>Hypothesis</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l" fontAlgn="b"/>
                      <a:r>
                        <a:rPr lang="en-US" sz="1800" b="1" u="none" strike="noStrike" cap="none" spc="0" dirty="0">
                          <a:solidFill>
                            <a:schemeClr val="tx1"/>
                          </a:solidFill>
                          <a:effectLst/>
                        </a:rPr>
                        <a:t>Effects</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l" fontAlgn="b"/>
                      <a:r>
                        <a:rPr lang="en-US" sz="1800" b="1" u="none" strike="noStrike" cap="none" spc="0" dirty="0">
                          <a:solidFill>
                            <a:schemeClr val="tx1"/>
                          </a:solidFill>
                          <a:effectLst/>
                        </a:rPr>
                        <a:t>Expectation</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gridSpan="2">
                  <a:txBody>
                    <a:bodyPr/>
                    <a:lstStyle/>
                    <a:p>
                      <a:pPr algn="ctr" fontAlgn="b"/>
                      <a:r>
                        <a:rPr lang="en-US" sz="1800" b="1" i="0" u="none" strike="noStrike" cap="none" spc="0" dirty="0">
                          <a:solidFill>
                            <a:schemeClr val="tx1"/>
                          </a:solidFill>
                          <a:effectLst/>
                          <a:latin typeface="Calibri" panose="020F0502020204030204" pitchFamily="34" charset="0"/>
                        </a:rPr>
                        <a:t>Pre-purchase</a:t>
                      </a:r>
                    </a:p>
                  </a:txBody>
                  <a:tcPr marL="0" marR="75371" marT="30149" marB="226114" anchor="b">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hMerge="1">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ctr" fontAlgn="b"/>
                      <a:r>
                        <a:rPr lang="en-US" sz="1800" b="1" i="0" u="none" strike="noStrike" cap="none" spc="0" dirty="0">
                          <a:solidFill>
                            <a:schemeClr val="tx1"/>
                          </a:solidFill>
                          <a:effectLst/>
                          <a:latin typeface="Calibri" panose="020F0502020204030204" pitchFamily="34" charset="0"/>
                        </a:rPr>
                        <a:t>Purchase</a:t>
                      </a:r>
                    </a:p>
                  </a:txBody>
                  <a:tcPr marL="0" marR="75371" marT="30149" marB="2261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gridSpan="2">
                  <a:txBody>
                    <a:bodyPr/>
                    <a:lstStyle/>
                    <a:p>
                      <a:pPr algn="ctr" fontAlgn="b"/>
                      <a:r>
                        <a:rPr lang="en-US" sz="1800" b="1" i="0" u="none" strike="noStrike" cap="none" spc="0" dirty="0">
                          <a:solidFill>
                            <a:schemeClr val="tx1"/>
                          </a:solidFill>
                          <a:effectLst/>
                          <a:latin typeface="Calibri" panose="020F0502020204030204" pitchFamily="34" charset="0"/>
                        </a:rPr>
                        <a:t>Post-purchase </a:t>
                      </a:r>
                    </a:p>
                  </a:txBody>
                  <a:tcPr marL="0" marR="75371" marT="30149" marB="226114" anchor="b">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hMerge="1">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41680288"/>
                  </a:ext>
                </a:extLst>
              </a:tr>
              <a:tr h="567798">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ctr" fontAlgn="b"/>
                      <a:r>
                        <a:rPr lang="en-US" sz="1800" b="1" u="none" strike="noStrike" cap="none" spc="0" dirty="0">
                          <a:solidFill>
                            <a:schemeClr val="tx1"/>
                          </a:solidFill>
                          <a:effectLst/>
                        </a:rPr>
                        <a:t>Search </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Download</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Revenue</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Rating</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Review</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extLst>
                  <a:ext uri="{0D108BD9-81ED-4DB2-BD59-A6C34878D82A}">
                    <a16:rowId xmlns:a16="http://schemas.microsoft.com/office/drawing/2014/main" val="1263028032"/>
                  </a:ext>
                </a:extLst>
              </a:tr>
              <a:tr h="567798">
                <a:tc>
                  <a:txBody>
                    <a:bodyPr/>
                    <a:lstStyle/>
                    <a:p>
                      <a:pPr algn="ctr" fontAlgn="b"/>
                      <a:r>
                        <a:rPr lang="en-US" sz="1800" u="none" strike="noStrike" cap="none" spc="0" dirty="0">
                          <a:solidFill>
                            <a:schemeClr val="tx1"/>
                          </a:solidFill>
                          <a:effectLst/>
                        </a:rPr>
                        <a:t>1</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l" fontAlgn="b"/>
                      <a:r>
                        <a:rPr lang="en-US" sz="1800" u="none" strike="noStrike" cap="none" spc="0" dirty="0">
                          <a:solidFill>
                            <a:schemeClr val="tx1"/>
                          </a:solidFill>
                          <a:effectLst/>
                        </a:rPr>
                        <a:t>Involuntary Actions Main Effects</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4028904046"/>
                  </a:ext>
                </a:extLst>
              </a:tr>
              <a:tr h="567798">
                <a:tc>
                  <a:txBody>
                    <a:bodyPr/>
                    <a:lstStyle/>
                    <a:p>
                      <a:pPr algn="ctr" fontAlgn="b"/>
                      <a:r>
                        <a:rPr lang="en-US" sz="1800" u="none" strike="noStrike" cap="none" spc="0" dirty="0">
                          <a:solidFill>
                            <a:schemeClr val="tx1"/>
                          </a:solidFill>
                          <a:effectLst/>
                        </a:rPr>
                        <a:t>2</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1800" u="none" strike="noStrike" cap="none" spc="0" dirty="0">
                          <a:solidFill>
                            <a:schemeClr val="tx1"/>
                          </a:solidFill>
                          <a:effectLst/>
                        </a:rPr>
                        <a:t>Voluntary Actions Main Effects</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241633524"/>
                  </a:ext>
                </a:extLst>
              </a:tr>
            </a:tbl>
          </a:graphicData>
        </a:graphic>
      </p:graphicFrame>
      <p:sp>
        <p:nvSpPr>
          <p:cNvPr id="3" name="Oval 2">
            <a:extLst>
              <a:ext uri="{FF2B5EF4-FFF2-40B4-BE49-F238E27FC236}">
                <a16:creationId xmlns:a16="http://schemas.microsoft.com/office/drawing/2014/main" id="{380144D5-26F9-4CAF-ABED-8CC5F11B35CB}"/>
              </a:ext>
            </a:extLst>
          </p:cNvPr>
          <p:cNvSpPr/>
          <p:nvPr/>
        </p:nvSpPr>
        <p:spPr>
          <a:xfrm>
            <a:off x="8880050" y="4062953"/>
            <a:ext cx="952107" cy="68905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D361050-3877-1879-9877-9EF326A9DC94}"/>
              </a:ext>
            </a:extLst>
          </p:cNvPr>
          <p:cNvSpPr>
            <a:spLocks noGrp="1"/>
          </p:cNvSpPr>
          <p:nvPr>
            <p:ph type="sldNum" sz="quarter" idx="12"/>
          </p:nvPr>
        </p:nvSpPr>
        <p:spPr/>
        <p:txBody>
          <a:bodyPr/>
          <a:lstStyle/>
          <a:p>
            <a:fld id="{1E6E8210-98B9-4F90-85A3-D668D5212131}" type="slidenum">
              <a:rPr lang="en-US" smtClean="0"/>
              <a:t>46</a:t>
            </a:fld>
            <a:endParaRPr lang="en-US"/>
          </a:p>
        </p:txBody>
      </p:sp>
    </p:spTree>
    <p:extLst>
      <p:ext uri="{BB962C8B-B14F-4D97-AF65-F5344CB8AC3E}">
        <p14:creationId xmlns:p14="http://schemas.microsoft.com/office/powerpoint/2010/main" val="28918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B126E9-FEF2-218B-F9BD-A07F8071C56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Summary</a:t>
            </a:r>
          </a:p>
        </p:txBody>
      </p:sp>
      <p:sp>
        <p:nvSpPr>
          <p:cNvPr id="13" name="Rectangle: Rounded Corners 1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3">
            <a:extLst>
              <a:ext uri="{FF2B5EF4-FFF2-40B4-BE49-F238E27FC236}">
                <a16:creationId xmlns:a16="http://schemas.microsoft.com/office/drawing/2014/main" id="{EC6092DE-5F68-1D90-AB46-26CF4FA19DD9}"/>
              </a:ext>
            </a:extLst>
          </p:cNvPr>
          <p:cNvGraphicFramePr>
            <a:graphicFrameLocks noGrp="1"/>
          </p:cNvGraphicFramePr>
          <p:nvPr>
            <p:extLst>
              <p:ext uri="{D42A27DB-BD31-4B8C-83A1-F6EECF244321}">
                <p14:modId xmlns:p14="http://schemas.microsoft.com/office/powerpoint/2010/main" val="553308727"/>
              </p:ext>
            </p:extLst>
          </p:nvPr>
        </p:nvGraphicFramePr>
        <p:xfrm>
          <a:off x="385570" y="2250443"/>
          <a:ext cx="11420860" cy="3184545"/>
        </p:xfrm>
        <a:graphic>
          <a:graphicData uri="http://schemas.openxmlformats.org/drawingml/2006/table">
            <a:tbl>
              <a:tblPr firstRow="1" bandRow="1">
                <a:noFill/>
                <a:tableStyleId>{5C22544A-7EE6-4342-B048-85BDC9FD1C3A}</a:tableStyleId>
              </a:tblPr>
              <a:tblGrid>
                <a:gridCol w="1360872">
                  <a:extLst>
                    <a:ext uri="{9D8B030D-6E8A-4147-A177-3AD203B41FA5}">
                      <a16:colId xmlns:a16="http://schemas.microsoft.com/office/drawing/2014/main" val="1129082479"/>
                    </a:ext>
                  </a:extLst>
                </a:gridCol>
                <a:gridCol w="3475458">
                  <a:extLst>
                    <a:ext uri="{9D8B030D-6E8A-4147-A177-3AD203B41FA5}">
                      <a16:colId xmlns:a16="http://schemas.microsoft.com/office/drawing/2014/main" val="856429297"/>
                    </a:ext>
                  </a:extLst>
                </a:gridCol>
                <a:gridCol w="1418448">
                  <a:extLst>
                    <a:ext uri="{9D8B030D-6E8A-4147-A177-3AD203B41FA5}">
                      <a16:colId xmlns:a16="http://schemas.microsoft.com/office/drawing/2014/main" val="3310785090"/>
                    </a:ext>
                  </a:extLst>
                </a:gridCol>
                <a:gridCol w="986633">
                  <a:extLst>
                    <a:ext uri="{9D8B030D-6E8A-4147-A177-3AD203B41FA5}">
                      <a16:colId xmlns:a16="http://schemas.microsoft.com/office/drawing/2014/main" val="2987976464"/>
                    </a:ext>
                  </a:extLst>
                </a:gridCol>
                <a:gridCol w="1235253">
                  <a:extLst>
                    <a:ext uri="{9D8B030D-6E8A-4147-A177-3AD203B41FA5}">
                      <a16:colId xmlns:a16="http://schemas.microsoft.com/office/drawing/2014/main" val="4220500187"/>
                    </a:ext>
                  </a:extLst>
                </a:gridCol>
                <a:gridCol w="1104400">
                  <a:extLst>
                    <a:ext uri="{9D8B030D-6E8A-4147-A177-3AD203B41FA5}">
                      <a16:colId xmlns:a16="http://schemas.microsoft.com/office/drawing/2014/main" val="812238828"/>
                    </a:ext>
                  </a:extLst>
                </a:gridCol>
                <a:gridCol w="887185">
                  <a:extLst>
                    <a:ext uri="{9D8B030D-6E8A-4147-A177-3AD203B41FA5}">
                      <a16:colId xmlns:a16="http://schemas.microsoft.com/office/drawing/2014/main" val="3859503573"/>
                    </a:ext>
                  </a:extLst>
                </a:gridCol>
                <a:gridCol w="952611">
                  <a:extLst>
                    <a:ext uri="{9D8B030D-6E8A-4147-A177-3AD203B41FA5}">
                      <a16:colId xmlns:a16="http://schemas.microsoft.com/office/drawing/2014/main" val="996890278"/>
                    </a:ext>
                  </a:extLst>
                </a:gridCol>
              </a:tblGrid>
              <a:tr h="567798">
                <a:tc>
                  <a:txBody>
                    <a:bodyPr/>
                    <a:lstStyle/>
                    <a:p>
                      <a:pPr algn="l" fontAlgn="b"/>
                      <a:r>
                        <a:rPr lang="en-US" sz="1800" b="1" u="none" strike="noStrike" cap="none" spc="0" dirty="0">
                          <a:solidFill>
                            <a:schemeClr val="tx1"/>
                          </a:solidFill>
                          <a:effectLst/>
                        </a:rPr>
                        <a:t>Hypothesis</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l" fontAlgn="b"/>
                      <a:r>
                        <a:rPr lang="en-US" sz="1800" b="1" u="none" strike="noStrike" cap="none" spc="0" dirty="0">
                          <a:solidFill>
                            <a:schemeClr val="tx1"/>
                          </a:solidFill>
                          <a:effectLst/>
                        </a:rPr>
                        <a:t>Effects</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l" fontAlgn="b"/>
                      <a:r>
                        <a:rPr lang="en-US" sz="1800" b="1" u="none" strike="noStrike" cap="none" spc="0" dirty="0">
                          <a:solidFill>
                            <a:schemeClr val="tx1"/>
                          </a:solidFill>
                          <a:effectLst/>
                        </a:rPr>
                        <a:t>Expectation</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gridSpan="2">
                  <a:txBody>
                    <a:bodyPr/>
                    <a:lstStyle/>
                    <a:p>
                      <a:pPr algn="ctr" fontAlgn="b"/>
                      <a:r>
                        <a:rPr lang="en-US" sz="1800" b="1" i="0" u="none" strike="noStrike" cap="none" spc="0" dirty="0">
                          <a:solidFill>
                            <a:schemeClr val="tx1"/>
                          </a:solidFill>
                          <a:effectLst/>
                          <a:latin typeface="Calibri" panose="020F0502020204030204" pitchFamily="34" charset="0"/>
                        </a:rPr>
                        <a:t>Pre-purchase</a:t>
                      </a:r>
                    </a:p>
                  </a:txBody>
                  <a:tcPr marL="0" marR="75371" marT="30149" marB="226114" anchor="b">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hMerge="1">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ctr" fontAlgn="b"/>
                      <a:r>
                        <a:rPr lang="en-US" sz="1800" b="1" i="0" u="none" strike="noStrike" cap="none" spc="0" dirty="0">
                          <a:solidFill>
                            <a:schemeClr val="tx1"/>
                          </a:solidFill>
                          <a:effectLst/>
                          <a:latin typeface="Calibri" panose="020F0502020204030204" pitchFamily="34" charset="0"/>
                        </a:rPr>
                        <a:t>Purchase</a:t>
                      </a:r>
                    </a:p>
                  </a:txBody>
                  <a:tcPr marL="0" marR="75371" marT="30149" marB="2261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gridSpan="2">
                  <a:txBody>
                    <a:bodyPr/>
                    <a:lstStyle/>
                    <a:p>
                      <a:pPr algn="ctr" fontAlgn="b"/>
                      <a:r>
                        <a:rPr lang="en-US" sz="1800" b="1" i="0" u="none" strike="noStrike" cap="none" spc="0" dirty="0">
                          <a:solidFill>
                            <a:schemeClr val="tx1"/>
                          </a:solidFill>
                          <a:effectLst/>
                          <a:latin typeface="Calibri" panose="020F0502020204030204" pitchFamily="34" charset="0"/>
                        </a:rPr>
                        <a:t>Post-purchase </a:t>
                      </a:r>
                    </a:p>
                  </a:txBody>
                  <a:tcPr marL="0" marR="75371" marT="30149" marB="226114" anchor="b">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hMerge="1">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41680288"/>
                  </a:ext>
                </a:extLst>
              </a:tr>
              <a:tr h="567798">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ctr" fontAlgn="b"/>
                      <a:r>
                        <a:rPr lang="en-US" sz="1800" b="1" u="none" strike="noStrike" cap="none" spc="0" dirty="0">
                          <a:solidFill>
                            <a:schemeClr val="tx1"/>
                          </a:solidFill>
                          <a:effectLst/>
                        </a:rPr>
                        <a:t>Search </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Download</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Revenue</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Rating</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Review</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extLst>
                  <a:ext uri="{0D108BD9-81ED-4DB2-BD59-A6C34878D82A}">
                    <a16:rowId xmlns:a16="http://schemas.microsoft.com/office/drawing/2014/main" val="1263028032"/>
                  </a:ext>
                </a:extLst>
              </a:tr>
              <a:tr h="567798">
                <a:tc>
                  <a:txBody>
                    <a:bodyPr/>
                    <a:lstStyle/>
                    <a:p>
                      <a:pPr algn="ctr" fontAlgn="b"/>
                      <a:r>
                        <a:rPr lang="en-US" sz="1800" u="none" strike="noStrike" cap="none" spc="0" dirty="0">
                          <a:solidFill>
                            <a:schemeClr val="tx1"/>
                          </a:solidFill>
                          <a:effectLst/>
                        </a:rPr>
                        <a:t>1</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l" fontAlgn="b"/>
                      <a:r>
                        <a:rPr lang="en-US" sz="1800" u="none" strike="noStrike" cap="none" spc="0" dirty="0">
                          <a:solidFill>
                            <a:schemeClr val="tx1"/>
                          </a:solidFill>
                          <a:effectLst/>
                        </a:rPr>
                        <a:t>Involuntary Actions Main Effects</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4028904046"/>
                  </a:ext>
                </a:extLst>
              </a:tr>
              <a:tr h="567798">
                <a:tc>
                  <a:txBody>
                    <a:bodyPr/>
                    <a:lstStyle/>
                    <a:p>
                      <a:pPr algn="ctr" fontAlgn="b"/>
                      <a:r>
                        <a:rPr lang="en-US" sz="1800" u="none" strike="noStrike" cap="none" spc="0" dirty="0">
                          <a:solidFill>
                            <a:schemeClr val="tx1"/>
                          </a:solidFill>
                          <a:effectLst/>
                        </a:rPr>
                        <a:t>2</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1800" u="none" strike="noStrike" cap="none" spc="0" dirty="0">
                          <a:solidFill>
                            <a:schemeClr val="tx1"/>
                          </a:solidFill>
                          <a:effectLst/>
                        </a:rPr>
                        <a:t>Voluntary Actions Main Effects</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241633524"/>
                  </a:ext>
                </a:extLst>
              </a:tr>
              <a:tr h="567798">
                <a:tc>
                  <a:txBody>
                    <a:bodyPr/>
                    <a:lstStyle/>
                    <a:p>
                      <a:pPr algn="ctr" fontAlgn="b"/>
                      <a:r>
                        <a:rPr lang="en-US" sz="1800" u="none" strike="noStrike" cap="none" spc="0" dirty="0">
                          <a:solidFill>
                            <a:schemeClr val="tx1"/>
                          </a:solidFill>
                          <a:effectLst/>
                        </a:rPr>
                        <a:t>3</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1800" u="none" strike="noStrike" cap="none" spc="0" dirty="0">
                          <a:solidFill>
                            <a:schemeClr val="tx1"/>
                          </a:solidFill>
                          <a:effectLst/>
                        </a:rPr>
                        <a:t>Personalization Enhancing Effects</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811286920"/>
                  </a:ext>
                </a:extLst>
              </a:tr>
            </a:tbl>
          </a:graphicData>
        </a:graphic>
      </p:graphicFrame>
      <p:sp>
        <p:nvSpPr>
          <p:cNvPr id="3" name="Slide Number Placeholder 2">
            <a:extLst>
              <a:ext uri="{FF2B5EF4-FFF2-40B4-BE49-F238E27FC236}">
                <a16:creationId xmlns:a16="http://schemas.microsoft.com/office/drawing/2014/main" id="{BE85B4E1-9BFD-8AFA-65CD-30662F3F2717}"/>
              </a:ext>
            </a:extLst>
          </p:cNvPr>
          <p:cNvSpPr>
            <a:spLocks noGrp="1"/>
          </p:cNvSpPr>
          <p:nvPr>
            <p:ph type="sldNum" sz="quarter" idx="12"/>
          </p:nvPr>
        </p:nvSpPr>
        <p:spPr/>
        <p:txBody>
          <a:bodyPr/>
          <a:lstStyle/>
          <a:p>
            <a:fld id="{1E6E8210-98B9-4F90-85A3-D668D5212131}" type="slidenum">
              <a:rPr lang="en-US" smtClean="0"/>
              <a:t>47</a:t>
            </a:fld>
            <a:endParaRPr lang="en-US"/>
          </a:p>
        </p:txBody>
      </p:sp>
    </p:spTree>
    <p:extLst>
      <p:ext uri="{BB962C8B-B14F-4D97-AF65-F5344CB8AC3E}">
        <p14:creationId xmlns:p14="http://schemas.microsoft.com/office/powerpoint/2010/main" val="4060859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B126E9-FEF2-218B-F9BD-A07F8071C56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Summary</a:t>
            </a:r>
          </a:p>
        </p:txBody>
      </p:sp>
      <p:sp>
        <p:nvSpPr>
          <p:cNvPr id="13" name="Rectangle: Rounded Corners 1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3">
            <a:extLst>
              <a:ext uri="{FF2B5EF4-FFF2-40B4-BE49-F238E27FC236}">
                <a16:creationId xmlns:a16="http://schemas.microsoft.com/office/drawing/2014/main" id="{EC6092DE-5F68-1D90-AB46-26CF4FA19DD9}"/>
              </a:ext>
            </a:extLst>
          </p:cNvPr>
          <p:cNvGraphicFramePr>
            <a:graphicFrameLocks noGrp="1"/>
          </p:cNvGraphicFramePr>
          <p:nvPr>
            <p:extLst>
              <p:ext uri="{D42A27DB-BD31-4B8C-83A1-F6EECF244321}">
                <p14:modId xmlns:p14="http://schemas.microsoft.com/office/powerpoint/2010/main" val="3168536306"/>
              </p:ext>
            </p:extLst>
          </p:nvPr>
        </p:nvGraphicFramePr>
        <p:xfrm>
          <a:off x="385570" y="2250443"/>
          <a:ext cx="11420860" cy="3867528"/>
        </p:xfrm>
        <a:graphic>
          <a:graphicData uri="http://schemas.openxmlformats.org/drawingml/2006/table">
            <a:tbl>
              <a:tblPr firstRow="1" bandRow="1">
                <a:noFill/>
                <a:tableStyleId>{5C22544A-7EE6-4342-B048-85BDC9FD1C3A}</a:tableStyleId>
              </a:tblPr>
              <a:tblGrid>
                <a:gridCol w="1360872">
                  <a:extLst>
                    <a:ext uri="{9D8B030D-6E8A-4147-A177-3AD203B41FA5}">
                      <a16:colId xmlns:a16="http://schemas.microsoft.com/office/drawing/2014/main" val="1129082479"/>
                    </a:ext>
                  </a:extLst>
                </a:gridCol>
                <a:gridCol w="3475458">
                  <a:extLst>
                    <a:ext uri="{9D8B030D-6E8A-4147-A177-3AD203B41FA5}">
                      <a16:colId xmlns:a16="http://schemas.microsoft.com/office/drawing/2014/main" val="856429297"/>
                    </a:ext>
                  </a:extLst>
                </a:gridCol>
                <a:gridCol w="1418448">
                  <a:extLst>
                    <a:ext uri="{9D8B030D-6E8A-4147-A177-3AD203B41FA5}">
                      <a16:colId xmlns:a16="http://schemas.microsoft.com/office/drawing/2014/main" val="3310785090"/>
                    </a:ext>
                  </a:extLst>
                </a:gridCol>
                <a:gridCol w="986633">
                  <a:extLst>
                    <a:ext uri="{9D8B030D-6E8A-4147-A177-3AD203B41FA5}">
                      <a16:colId xmlns:a16="http://schemas.microsoft.com/office/drawing/2014/main" val="2987976464"/>
                    </a:ext>
                  </a:extLst>
                </a:gridCol>
                <a:gridCol w="1235253">
                  <a:extLst>
                    <a:ext uri="{9D8B030D-6E8A-4147-A177-3AD203B41FA5}">
                      <a16:colId xmlns:a16="http://schemas.microsoft.com/office/drawing/2014/main" val="4220500187"/>
                    </a:ext>
                  </a:extLst>
                </a:gridCol>
                <a:gridCol w="1104400">
                  <a:extLst>
                    <a:ext uri="{9D8B030D-6E8A-4147-A177-3AD203B41FA5}">
                      <a16:colId xmlns:a16="http://schemas.microsoft.com/office/drawing/2014/main" val="812238828"/>
                    </a:ext>
                  </a:extLst>
                </a:gridCol>
                <a:gridCol w="887185">
                  <a:extLst>
                    <a:ext uri="{9D8B030D-6E8A-4147-A177-3AD203B41FA5}">
                      <a16:colId xmlns:a16="http://schemas.microsoft.com/office/drawing/2014/main" val="3859503573"/>
                    </a:ext>
                  </a:extLst>
                </a:gridCol>
                <a:gridCol w="952611">
                  <a:extLst>
                    <a:ext uri="{9D8B030D-6E8A-4147-A177-3AD203B41FA5}">
                      <a16:colId xmlns:a16="http://schemas.microsoft.com/office/drawing/2014/main" val="996890278"/>
                    </a:ext>
                  </a:extLst>
                </a:gridCol>
              </a:tblGrid>
              <a:tr h="567798">
                <a:tc>
                  <a:txBody>
                    <a:bodyPr/>
                    <a:lstStyle/>
                    <a:p>
                      <a:pPr algn="l" fontAlgn="b"/>
                      <a:r>
                        <a:rPr lang="en-US" sz="1800" b="1" u="none" strike="noStrike" cap="none" spc="0" dirty="0">
                          <a:solidFill>
                            <a:schemeClr val="tx1"/>
                          </a:solidFill>
                          <a:effectLst/>
                        </a:rPr>
                        <a:t>Hypothesis</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l" fontAlgn="b"/>
                      <a:r>
                        <a:rPr lang="en-US" sz="1800" b="1" u="none" strike="noStrike" cap="none" spc="0" dirty="0">
                          <a:solidFill>
                            <a:schemeClr val="tx1"/>
                          </a:solidFill>
                          <a:effectLst/>
                        </a:rPr>
                        <a:t>Effects</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l" fontAlgn="b"/>
                      <a:r>
                        <a:rPr lang="en-US" sz="1800" b="1" u="none" strike="noStrike" cap="none" spc="0" dirty="0">
                          <a:solidFill>
                            <a:schemeClr val="tx1"/>
                          </a:solidFill>
                          <a:effectLst/>
                        </a:rPr>
                        <a:t>Expectation</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gridSpan="2">
                  <a:txBody>
                    <a:bodyPr/>
                    <a:lstStyle/>
                    <a:p>
                      <a:pPr algn="ctr" fontAlgn="b"/>
                      <a:r>
                        <a:rPr lang="en-US" sz="1800" b="1" i="0" u="none" strike="noStrike" cap="none" spc="0" dirty="0">
                          <a:solidFill>
                            <a:schemeClr val="tx1"/>
                          </a:solidFill>
                          <a:effectLst/>
                          <a:latin typeface="Calibri" panose="020F0502020204030204" pitchFamily="34" charset="0"/>
                        </a:rPr>
                        <a:t>Pre-purchase</a:t>
                      </a:r>
                    </a:p>
                  </a:txBody>
                  <a:tcPr marL="0" marR="75371" marT="30149" marB="226114" anchor="b">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hMerge="1">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ctr" fontAlgn="b"/>
                      <a:r>
                        <a:rPr lang="en-US" sz="1800" b="1" i="0" u="none" strike="noStrike" cap="none" spc="0" dirty="0">
                          <a:solidFill>
                            <a:schemeClr val="tx1"/>
                          </a:solidFill>
                          <a:effectLst/>
                          <a:latin typeface="Calibri" panose="020F0502020204030204" pitchFamily="34" charset="0"/>
                        </a:rPr>
                        <a:t>Purchase</a:t>
                      </a:r>
                    </a:p>
                  </a:txBody>
                  <a:tcPr marL="0" marR="75371" marT="30149" marB="2261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gridSpan="2">
                  <a:txBody>
                    <a:bodyPr/>
                    <a:lstStyle/>
                    <a:p>
                      <a:pPr algn="ctr" fontAlgn="b"/>
                      <a:r>
                        <a:rPr lang="en-US" sz="1800" b="1" i="0" u="none" strike="noStrike" cap="none" spc="0" dirty="0">
                          <a:solidFill>
                            <a:schemeClr val="tx1"/>
                          </a:solidFill>
                          <a:effectLst/>
                          <a:latin typeface="Calibri" panose="020F0502020204030204" pitchFamily="34" charset="0"/>
                        </a:rPr>
                        <a:t>Post-purchase </a:t>
                      </a:r>
                    </a:p>
                  </a:txBody>
                  <a:tcPr marL="0" marR="75371" marT="30149" marB="226114" anchor="b">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hMerge="1">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41680288"/>
                  </a:ext>
                </a:extLst>
              </a:tr>
              <a:tr h="567798">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ctr" fontAlgn="b"/>
                      <a:r>
                        <a:rPr lang="en-US" sz="1800" b="1" u="none" strike="noStrike" cap="none" spc="0" dirty="0">
                          <a:solidFill>
                            <a:schemeClr val="tx1"/>
                          </a:solidFill>
                          <a:effectLst/>
                        </a:rPr>
                        <a:t>Search </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Download</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Revenue</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Rating</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Review</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extLst>
                  <a:ext uri="{0D108BD9-81ED-4DB2-BD59-A6C34878D82A}">
                    <a16:rowId xmlns:a16="http://schemas.microsoft.com/office/drawing/2014/main" val="1263028032"/>
                  </a:ext>
                </a:extLst>
              </a:tr>
              <a:tr h="567798">
                <a:tc>
                  <a:txBody>
                    <a:bodyPr/>
                    <a:lstStyle/>
                    <a:p>
                      <a:pPr algn="ctr" fontAlgn="b"/>
                      <a:r>
                        <a:rPr lang="en-US" sz="1800" u="none" strike="noStrike" cap="none" spc="0" dirty="0">
                          <a:solidFill>
                            <a:schemeClr val="tx1"/>
                          </a:solidFill>
                          <a:effectLst/>
                        </a:rPr>
                        <a:t>1</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l" fontAlgn="b"/>
                      <a:r>
                        <a:rPr lang="en-US" sz="1800" u="none" strike="noStrike" cap="none" spc="0" dirty="0">
                          <a:solidFill>
                            <a:schemeClr val="tx1"/>
                          </a:solidFill>
                          <a:effectLst/>
                        </a:rPr>
                        <a:t>Involuntary Actions Main Effects</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4028904046"/>
                  </a:ext>
                </a:extLst>
              </a:tr>
              <a:tr h="567798">
                <a:tc>
                  <a:txBody>
                    <a:bodyPr/>
                    <a:lstStyle/>
                    <a:p>
                      <a:pPr algn="ctr" fontAlgn="b"/>
                      <a:r>
                        <a:rPr lang="en-US" sz="1800" u="none" strike="noStrike" cap="none" spc="0" dirty="0">
                          <a:solidFill>
                            <a:schemeClr val="tx1"/>
                          </a:solidFill>
                          <a:effectLst/>
                        </a:rPr>
                        <a:t>2</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1800" u="none" strike="noStrike" cap="none" spc="0" dirty="0">
                          <a:solidFill>
                            <a:schemeClr val="tx1"/>
                          </a:solidFill>
                          <a:effectLst/>
                        </a:rPr>
                        <a:t>Voluntary Actions Main Effects</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241633524"/>
                  </a:ext>
                </a:extLst>
              </a:tr>
              <a:tr h="567798">
                <a:tc>
                  <a:txBody>
                    <a:bodyPr/>
                    <a:lstStyle/>
                    <a:p>
                      <a:pPr algn="ctr" fontAlgn="b"/>
                      <a:r>
                        <a:rPr lang="en-US" sz="1800" u="none" strike="noStrike" cap="none" spc="0" dirty="0">
                          <a:solidFill>
                            <a:schemeClr val="tx1"/>
                          </a:solidFill>
                          <a:effectLst/>
                        </a:rPr>
                        <a:t>3</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1800" u="none" strike="noStrike" cap="none" spc="0">
                          <a:solidFill>
                            <a:schemeClr val="tx1"/>
                          </a:solidFill>
                          <a:effectLst/>
                        </a:rPr>
                        <a:t>Personalization Enhancing Effects</a:t>
                      </a:r>
                      <a:endParaRPr lang="en-US" sz="1800" b="0"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811286920"/>
                  </a:ext>
                </a:extLst>
              </a:tr>
              <a:tr h="567798">
                <a:tc>
                  <a:txBody>
                    <a:bodyPr/>
                    <a:lstStyle/>
                    <a:p>
                      <a:pPr algn="ctr" fontAlgn="b"/>
                      <a:r>
                        <a:rPr lang="en-US" sz="1800" u="none" strike="noStrike" cap="none" spc="0" dirty="0">
                          <a:solidFill>
                            <a:schemeClr val="tx1"/>
                          </a:solidFill>
                          <a:effectLst/>
                        </a:rPr>
                        <a:t>4</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Personalization Dampening Effects</a:t>
                      </a:r>
                      <a:endParaRPr lang="en-US" sz="1800" b="0"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60118989"/>
                  </a:ext>
                </a:extLst>
              </a:tr>
            </a:tbl>
          </a:graphicData>
        </a:graphic>
      </p:graphicFrame>
      <p:sp>
        <p:nvSpPr>
          <p:cNvPr id="3" name="Slide Number Placeholder 2">
            <a:extLst>
              <a:ext uri="{FF2B5EF4-FFF2-40B4-BE49-F238E27FC236}">
                <a16:creationId xmlns:a16="http://schemas.microsoft.com/office/drawing/2014/main" id="{B34D7EFC-09AD-C74A-06D3-F04C70B24C10}"/>
              </a:ext>
            </a:extLst>
          </p:cNvPr>
          <p:cNvSpPr>
            <a:spLocks noGrp="1"/>
          </p:cNvSpPr>
          <p:nvPr>
            <p:ph type="sldNum" sz="quarter" idx="12"/>
          </p:nvPr>
        </p:nvSpPr>
        <p:spPr/>
        <p:txBody>
          <a:bodyPr/>
          <a:lstStyle/>
          <a:p>
            <a:fld id="{1E6E8210-98B9-4F90-85A3-D668D5212131}" type="slidenum">
              <a:rPr lang="en-US" smtClean="0"/>
              <a:t>48</a:t>
            </a:fld>
            <a:endParaRPr lang="en-US"/>
          </a:p>
        </p:txBody>
      </p:sp>
    </p:spTree>
    <p:extLst>
      <p:ext uri="{BB962C8B-B14F-4D97-AF65-F5344CB8AC3E}">
        <p14:creationId xmlns:p14="http://schemas.microsoft.com/office/powerpoint/2010/main" val="1655189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0B126E9-FEF2-218B-F9BD-A07F8071C566}"/>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4000" kern="1200">
                <a:solidFill>
                  <a:schemeClr val="tx1"/>
                </a:solidFill>
                <a:latin typeface="+mj-lt"/>
                <a:ea typeface="+mj-ea"/>
                <a:cs typeface="+mj-cs"/>
              </a:rPr>
              <a:t>Summary</a:t>
            </a:r>
          </a:p>
        </p:txBody>
      </p:sp>
      <p:sp>
        <p:nvSpPr>
          <p:cNvPr id="13" name="Rectangle: Rounded Corners 1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Table 3">
            <a:extLst>
              <a:ext uri="{FF2B5EF4-FFF2-40B4-BE49-F238E27FC236}">
                <a16:creationId xmlns:a16="http://schemas.microsoft.com/office/drawing/2014/main" id="{EC6092DE-5F68-1D90-AB46-26CF4FA19DD9}"/>
              </a:ext>
            </a:extLst>
          </p:cNvPr>
          <p:cNvGraphicFramePr>
            <a:graphicFrameLocks noGrp="1"/>
          </p:cNvGraphicFramePr>
          <p:nvPr/>
        </p:nvGraphicFramePr>
        <p:xfrm>
          <a:off x="385570" y="2250443"/>
          <a:ext cx="11420860" cy="4550511"/>
        </p:xfrm>
        <a:graphic>
          <a:graphicData uri="http://schemas.openxmlformats.org/drawingml/2006/table">
            <a:tbl>
              <a:tblPr firstRow="1" bandRow="1">
                <a:noFill/>
                <a:tableStyleId>{5C22544A-7EE6-4342-B048-85BDC9FD1C3A}</a:tableStyleId>
              </a:tblPr>
              <a:tblGrid>
                <a:gridCol w="1360872">
                  <a:extLst>
                    <a:ext uri="{9D8B030D-6E8A-4147-A177-3AD203B41FA5}">
                      <a16:colId xmlns:a16="http://schemas.microsoft.com/office/drawing/2014/main" val="1129082479"/>
                    </a:ext>
                  </a:extLst>
                </a:gridCol>
                <a:gridCol w="3475458">
                  <a:extLst>
                    <a:ext uri="{9D8B030D-6E8A-4147-A177-3AD203B41FA5}">
                      <a16:colId xmlns:a16="http://schemas.microsoft.com/office/drawing/2014/main" val="856429297"/>
                    </a:ext>
                  </a:extLst>
                </a:gridCol>
                <a:gridCol w="1418448">
                  <a:extLst>
                    <a:ext uri="{9D8B030D-6E8A-4147-A177-3AD203B41FA5}">
                      <a16:colId xmlns:a16="http://schemas.microsoft.com/office/drawing/2014/main" val="3310785090"/>
                    </a:ext>
                  </a:extLst>
                </a:gridCol>
                <a:gridCol w="986633">
                  <a:extLst>
                    <a:ext uri="{9D8B030D-6E8A-4147-A177-3AD203B41FA5}">
                      <a16:colId xmlns:a16="http://schemas.microsoft.com/office/drawing/2014/main" val="2987976464"/>
                    </a:ext>
                  </a:extLst>
                </a:gridCol>
                <a:gridCol w="1235253">
                  <a:extLst>
                    <a:ext uri="{9D8B030D-6E8A-4147-A177-3AD203B41FA5}">
                      <a16:colId xmlns:a16="http://schemas.microsoft.com/office/drawing/2014/main" val="4220500187"/>
                    </a:ext>
                  </a:extLst>
                </a:gridCol>
                <a:gridCol w="1104400">
                  <a:extLst>
                    <a:ext uri="{9D8B030D-6E8A-4147-A177-3AD203B41FA5}">
                      <a16:colId xmlns:a16="http://schemas.microsoft.com/office/drawing/2014/main" val="812238828"/>
                    </a:ext>
                  </a:extLst>
                </a:gridCol>
                <a:gridCol w="887185">
                  <a:extLst>
                    <a:ext uri="{9D8B030D-6E8A-4147-A177-3AD203B41FA5}">
                      <a16:colId xmlns:a16="http://schemas.microsoft.com/office/drawing/2014/main" val="3859503573"/>
                    </a:ext>
                  </a:extLst>
                </a:gridCol>
                <a:gridCol w="952611">
                  <a:extLst>
                    <a:ext uri="{9D8B030D-6E8A-4147-A177-3AD203B41FA5}">
                      <a16:colId xmlns:a16="http://schemas.microsoft.com/office/drawing/2014/main" val="996890278"/>
                    </a:ext>
                  </a:extLst>
                </a:gridCol>
              </a:tblGrid>
              <a:tr h="567798">
                <a:tc>
                  <a:txBody>
                    <a:bodyPr/>
                    <a:lstStyle/>
                    <a:p>
                      <a:pPr algn="l" fontAlgn="b"/>
                      <a:r>
                        <a:rPr lang="en-US" sz="1800" b="1" u="none" strike="noStrike" cap="none" spc="0" dirty="0">
                          <a:solidFill>
                            <a:schemeClr val="tx1"/>
                          </a:solidFill>
                          <a:effectLst/>
                        </a:rPr>
                        <a:t>Hypothesis</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l" fontAlgn="b"/>
                      <a:r>
                        <a:rPr lang="en-US" sz="1800" b="1" u="none" strike="noStrike" cap="none" spc="0" dirty="0">
                          <a:solidFill>
                            <a:schemeClr val="tx1"/>
                          </a:solidFill>
                          <a:effectLst/>
                        </a:rPr>
                        <a:t>Effects</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l" fontAlgn="b"/>
                      <a:r>
                        <a:rPr lang="en-US" sz="1800" b="1" u="none" strike="noStrike" cap="none" spc="0" dirty="0">
                          <a:solidFill>
                            <a:schemeClr val="tx1"/>
                          </a:solidFill>
                          <a:effectLst/>
                        </a:rPr>
                        <a:t>Expectation</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gridSpan="2">
                  <a:txBody>
                    <a:bodyPr/>
                    <a:lstStyle/>
                    <a:p>
                      <a:pPr algn="ctr" fontAlgn="b"/>
                      <a:r>
                        <a:rPr lang="en-US" sz="1800" b="1" i="0" u="none" strike="noStrike" cap="none" spc="0" dirty="0">
                          <a:solidFill>
                            <a:schemeClr val="tx1"/>
                          </a:solidFill>
                          <a:effectLst/>
                          <a:latin typeface="Calibri" panose="020F0502020204030204" pitchFamily="34" charset="0"/>
                        </a:rPr>
                        <a:t>Pre-purchase</a:t>
                      </a:r>
                    </a:p>
                  </a:txBody>
                  <a:tcPr marL="0" marR="75371" marT="30149" marB="226114" anchor="b">
                    <a:lnL w="12700" cmpd="sng">
                      <a:noFill/>
                    </a:lnL>
                    <a:lnR w="12700" cap="flat" cmpd="sng" algn="ctr">
                      <a:solidFill>
                        <a:schemeClr val="tx1"/>
                      </a:solidFill>
                      <a:prstDash val="solid"/>
                      <a:round/>
                      <a:headEnd type="none" w="med" len="med"/>
                      <a:tailEnd type="none" w="med" len="med"/>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hMerge="1">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tc>
                  <a:txBody>
                    <a:bodyPr/>
                    <a:lstStyle/>
                    <a:p>
                      <a:pPr algn="ctr" fontAlgn="b"/>
                      <a:r>
                        <a:rPr lang="en-US" sz="1800" b="1" i="0" u="none" strike="noStrike" cap="none" spc="0" dirty="0">
                          <a:solidFill>
                            <a:schemeClr val="tx1"/>
                          </a:solidFill>
                          <a:effectLst/>
                          <a:latin typeface="Calibri" panose="020F0502020204030204" pitchFamily="34" charset="0"/>
                        </a:rPr>
                        <a:t>Purchase</a:t>
                      </a:r>
                    </a:p>
                  </a:txBody>
                  <a:tcPr marL="0" marR="75371" marT="30149" marB="226114"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gridSpan="2">
                  <a:txBody>
                    <a:bodyPr/>
                    <a:lstStyle/>
                    <a:p>
                      <a:pPr algn="ctr" fontAlgn="b"/>
                      <a:r>
                        <a:rPr lang="en-US" sz="1800" b="1" i="0" u="none" strike="noStrike" cap="none" spc="0" dirty="0">
                          <a:solidFill>
                            <a:schemeClr val="tx1"/>
                          </a:solidFill>
                          <a:effectLst/>
                          <a:latin typeface="Calibri" panose="020F0502020204030204" pitchFamily="34" charset="0"/>
                        </a:rPr>
                        <a:t>Post-purchase </a:t>
                      </a:r>
                    </a:p>
                  </a:txBody>
                  <a:tcPr marL="0" marR="75371" marT="30149" marB="226114" anchor="b">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lnT>
                    <a:lnB w="12700" cap="flat" cmpd="sng" algn="ctr">
                      <a:solidFill>
                        <a:schemeClr val="tx1"/>
                      </a:solidFill>
                      <a:prstDash val="solid"/>
                      <a:round/>
                      <a:headEnd type="none" w="med" len="med"/>
                      <a:tailEnd type="none" w="med" len="med"/>
                    </a:lnB>
                    <a:noFill/>
                  </a:tcPr>
                </a:tc>
                <a:tc hMerge="1">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solidFill>
                        <a:schemeClr val="tx1"/>
                      </a:solidFill>
                      <a:prstDash val="solid"/>
                    </a:lnT>
                    <a:lnB w="38100" cmpd="sng">
                      <a:noFill/>
                    </a:lnB>
                    <a:noFill/>
                  </a:tcPr>
                </a:tc>
                <a:extLst>
                  <a:ext uri="{0D108BD9-81ED-4DB2-BD59-A6C34878D82A}">
                    <a16:rowId xmlns:a16="http://schemas.microsoft.com/office/drawing/2014/main" val="3641680288"/>
                  </a:ext>
                </a:extLst>
              </a:tr>
              <a:tr h="567798">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l" fontAlgn="b"/>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28575" cap="flat" cmpd="sng" algn="ctr">
                      <a:noFill/>
                      <a:prstDash val="solid"/>
                    </a:lnT>
                    <a:lnB w="38100" cmpd="sng">
                      <a:noFill/>
                    </a:lnB>
                    <a:noFill/>
                  </a:tcPr>
                </a:tc>
                <a:tc>
                  <a:txBody>
                    <a:bodyPr/>
                    <a:lstStyle/>
                    <a:p>
                      <a:pPr algn="ctr" fontAlgn="b"/>
                      <a:r>
                        <a:rPr lang="en-US" sz="1800" b="1" u="none" strike="noStrike" cap="none" spc="0" dirty="0">
                          <a:solidFill>
                            <a:schemeClr val="tx1"/>
                          </a:solidFill>
                          <a:effectLst/>
                        </a:rPr>
                        <a:t>Search </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Download</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Revenue</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Rating</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tc>
                  <a:txBody>
                    <a:bodyPr/>
                    <a:lstStyle/>
                    <a:p>
                      <a:pPr algn="ctr" fontAlgn="b"/>
                      <a:r>
                        <a:rPr lang="en-US" sz="1800" b="1" u="none" strike="noStrike" cap="none" spc="0" dirty="0">
                          <a:solidFill>
                            <a:schemeClr val="tx1"/>
                          </a:solidFill>
                          <a:effectLst/>
                        </a:rPr>
                        <a:t>Review</a:t>
                      </a:r>
                      <a:endParaRPr lang="en-US" sz="1800" b="1" i="0" u="none" strike="noStrike" cap="none" spc="0" dirty="0">
                        <a:solidFill>
                          <a:schemeClr val="tx1"/>
                        </a:solidFill>
                        <a:effectLst/>
                        <a:latin typeface="Calibri" panose="020F0502020204030204" pitchFamily="34" charset="0"/>
                      </a:endParaRPr>
                    </a:p>
                  </a:txBody>
                  <a:tcPr marL="0" marR="75371" marT="30149" marB="226114" anchor="b">
                    <a:lnL w="12700" cmpd="sng">
                      <a:noFill/>
                    </a:lnL>
                    <a:lnR w="12700" cmpd="sng">
                      <a:noFill/>
                    </a:lnR>
                    <a:lnT w="12700" cap="flat" cmpd="sng" algn="ctr">
                      <a:solidFill>
                        <a:schemeClr val="tx1"/>
                      </a:solidFill>
                      <a:prstDash val="solid"/>
                      <a:round/>
                      <a:headEnd type="none" w="med" len="med"/>
                      <a:tailEnd type="none" w="med" len="med"/>
                    </a:lnT>
                    <a:lnB w="38100" cmpd="sng">
                      <a:noFill/>
                    </a:lnB>
                    <a:noFill/>
                  </a:tcPr>
                </a:tc>
                <a:extLst>
                  <a:ext uri="{0D108BD9-81ED-4DB2-BD59-A6C34878D82A}">
                    <a16:rowId xmlns:a16="http://schemas.microsoft.com/office/drawing/2014/main" val="1263028032"/>
                  </a:ext>
                </a:extLst>
              </a:tr>
              <a:tr h="567798">
                <a:tc>
                  <a:txBody>
                    <a:bodyPr/>
                    <a:lstStyle/>
                    <a:p>
                      <a:pPr algn="ctr" fontAlgn="b"/>
                      <a:r>
                        <a:rPr lang="en-US" sz="1800" u="none" strike="noStrike" cap="none" spc="0" dirty="0">
                          <a:solidFill>
                            <a:schemeClr val="tx1"/>
                          </a:solidFill>
                          <a:effectLst/>
                        </a:rPr>
                        <a:t>1</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l" fontAlgn="b"/>
                      <a:r>
                        <a:rPr lang="en-US" sz="1800" u="none" strike="noStrike" cap="none" spc="0" dirty="0">
                          <a:solidFill>
                            <a:schemeClr val="tx1"/>
                          </a:solidFill>
                          <a:effectLst/>
                        </a:rPr>
                        <a:t>Involuntary Actions Main Effects</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4028904046"/>
                  </a:ext>
                </a:extLst>
              </a:tr>
              <a:tr h="567798">
                <a:tc>
                  <a:txBody>
                    <a:bodyPr/>
                    <a:lstStyle/>
                    <a:p>
                      <a:pPr algn="ctr" fontAlgn="b"/>
                      <a:r>
                        <a:rPr lang="en-US" sz="1800" u="none" strike="noStrike" cap="none" spc="0" dirty="0">
                          <a:solidFill>
                            <a:schemeClr val="tx1"/>
                          </a:solidFill>
                          <a:effectLst/>
                        </a:rPr>
                        <a:t>2</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1800" u="none" strike="noStrike" cap="none" spc="0" dirty="0">
                          <a:solidFill>
                            <a:schemeClr val="tx1"/>
                          </a:solidFill>
                          <a:effectLst/>
                        </a:rPr>
                        <a:t>Voluntary Actions Main Effects</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241633524"/>
                  </a:ext>
                </a:extLst>
              </a:tr>
              <a:tr h="567798">
                <a:tc>
                  <a:txBody>
                    <a:bodyPr/>
                    <a:lstStyle/>
                    <a:p>
                      <a:pPr algn="ctr" fontAlgn="b"/>
                      <a:r>
                        <a:rPr lang="en-US" sz="1800" u="none" strike="noStrike" cap="none" spc="0" dirty="0">
                          <a:solidFill>
                            <a:schemeClr val="tx1"/>
                          </a:solidFill>
                          <a:effectLst/>
                        </a:rPr>
                        <a:t>3</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l" fontAlgn="b"/>
                      <a:r>
                        <a:rPr lang="en-US" sz="1800" u="none" strike="noStrike" cap="none" spc="0">
                          <a:solidFill>
                            <a:schemeClr val="tx1"/>
                          </a:solidFill>
                          <a:effectLst/>
                        </a:rPr>
                        <a:t>Personalization Enhancing Effects</a:t>
                      </a:r>
                      <a:endParaRPr lang="en-US" sz="1800" b="0"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811286920"/>
                  </a:ext>
                </a:extLst>
              </a:tr>
              <a:tr h="567798">
                <a:tc>
                  <a:txBody>
                    <a:bodyPr/>
                    <a:lstStyle/>
                    <a:p>
                      <a:pPr algn="ctr" fontAlgn="b"/>
                      <a:r>
                        <a:rPr lang="en-US" sz="1800" u="none" strike="noStrike" cap="none" spc="0" dirty="0">
                          <a:solidFill>
                            <a:schemeClr val="tx1"/>
                          </a:solidFill>
                          <a:effectLst/>
                        </a:rPr>
                        <a:t>4</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l" fontAlgn="b"/>
                      <a:r>
                        <a:rPr lang="en-US" sz="1800" u="none" strike="noStrike" cap="none" spc="0">
                          <a:solidFill>
                            <a:schemeClr val="tx1"/>
                          </a:solidFill>
                          <a:effectLst/>
                        </a:rPr>
                        <a:t>Personalization Dampening Effects</a:t>
                      </a:r>
                      <a:endParaRPr lang="en-US" sz="1800" b="0"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60118989"/>
                  </a:ext>
                </a:extLst>
              </a:tr>
              <a:tr h="567798">
                <a:tc>
                  <a:txBody>
                    <a:bodyPr/>
                    <a:lstStyle/>
                    <a:p>
                      <a:pPr algn="ctr" fontAlgn="b"/>
                      <a:r>
                        <a:rPr lang="en-US" sz="1800" u="none" strike="noStrike" cap="none" spc="0" dirty="0">
                          <a:solidFill>
                            <a:schemeClr val="tx1"/>
                          </a:solidFill>
                          <a:effectLst/>
                        </a:rPr>
                        <a:t>5</a:t>
                      </a:r>
                      <a:endParaRPr lang="en-US" sz="1800" b="0"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800" u="none" strike="noStrike" cap="none" spc="0">
                          <a:solidFill>
                            <a:schemeClr val="tx1"/>
                          </a:solidFill>
                          <a:effectLst/>
                        </a:rPr>
                        <a:t>Substitution/ Replacement Effects</a:t>
                      </a:r>
                      <a:endParaRPr lang="en-US" sz="1800" b="0"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2800" b="1" u="none" strike="noStrike" cap="none" spc="0">
                          <a:solidFill>
                            <a:schemeClr val="tx1"/>
                          </a:solidFill>
                          <a:effectLst/>
                        </a:rPr>
                        <a:t>-</a:t>
                      </a:r>
                      <a:endParaRPr lang="en-US" sz="2800" b="1" i="0" u="none" strike="noStrike" cap="none" spc="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b"/>
                      <a:r>
                        <a:rPr lang="en-US" sz="2800" b="1" u="none" strike="noStrike" cap="none" spc="0" dirty="0">
                          <a:solidFill>
                            <a:schemeClr val="tx1"/>
                          </a:solidFill>
                          <a:effectLst/>
                        </a:rPr>
                        <a:t>-</a:t>
                      </a:r>
                      <a:endParaRPr lang="en-US" sz="2800" b="1" i="0" u="none" strike="noStrike" cap="none" spc="0" dirty="0">
                        <a:solidFill>
                          <a:schemeClr val="tx1"/>
                        </a:solidFill>
                        <a:effectLst/>
                        <a:latin typeface="Calibri" panose="020F0502020204030204" pitchFamily="34" charset="0"/>
                      </a:endParaRPr>
                    </a:p>
                  </a:txBody>
                  <a:tcPr marL="0" marR="75371" marT="30149" marB="226114"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388797156"/>
                  </a:ext>
                </a:extLst>
              </a:tr>
            </a:tbl>
          </a:graphicData>
        </a:graphic>
      </p:graphicFrame>
      <p:sp>
        <p:nvSpPr>
          <p:cNvPr id="3" name="Slide Number Placeholder 2">
            <a:extLst>
              <a:ext uri="{FF2B5EF4-FFF2-40B4-BE49-F238E27FC236}">
                <a16:creationId xmlns:a16="http://schemas.microsoft.com/office/drawing/2014/main" id="{17CA2E7A-C09D-93D4-2A5B-DF9D402EC163}"/>
              </a:ext>
            </a:extLst>
          </p:cNvPr>
          <p:cNvSpPr>
            <a:spLocks noGrp="1"/>
          </p:cNvSpPr>
          <p:nvPr>
            <p:ph type="sldNum" sz="quarter" idx="12"/>
          </p:nvPr>
        </p:nvSpPr>
        <p:spPr/>
        <p:txBody>
          <a:bodyPr/>
          <a:lstStyle/>
          <a:p>
            <a:fld id="{1E6E8210-98B9-4F90-85A3-D668D5212131}" type="slidenum">
              <a:rPr lang="en-US" smtClean="0"/>
              <a:t>49</a:t>
            </a:fld>
            <a:endParaRPr lang="en-US"/>
          </a:p>
        </p:txBody>
      </p:sp>
    </p:spTree>
    <p:extLst>
      <p:ext uri="{BB962C8B-B14F-4D97-AF65-F5344CB8AC3E}">
        <p14:creationId xmlns:p14="http://schemas.microsoft.com/office/powerpoint/2010/main" val="12239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62C00-4CAD-6D2B-B763-846CE0B34712}"/>
              </a:ext>
            </a:extLst>
          </p:cNvPr>
          <p:cNvSpPr>
            <a:spLocks noGrp="1"/>
          </p:cNvSpPr>
          <p:nvPr>
            <p:ph type="title"/>
          </p:nvPr>
        </p:nvSpPr>
        <p:spPr>
          <a:xfrm>
            <a:off x="804673" y="1445494"/>
            <a:ext cx="3616856" cy="4376572"/>
          </a:xfrm>
        </p:spPr>
        <p:txBody>
          <a:bodyPr anchor="ctr">
            <a:normAutofit/>
          </a:bodyPr>
          <a:lstStyle/>
          <a:p>
            <a:r>
              <a:rPr lang="en-US" sz="4800"/>
              <a:t>This study … </a:t>
            </a:r>
          </a:p>
        </p:txBody>
      </p:sp>
      <p:sp>
        <p:nvSpPr>
          <p:cNvPr id="15" name="Freeform: Shape 7">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C359C9-3C80-A519-6B05-5682327A9FF6}"/>
              </a:ext>
            </a:extLst>
          </p:cNvPr>
          <p:cNvSpPr>
            <a:spLocks noGrp="1"/>
          </p:cNvSpPr>
          <p:nvPr>
            <p:ph idx="1"/>
          </p:nvPr>
        </p:nvSpPr>
        <p:spPr>
          <a:xfrm>
            <a:off x="6096000" y="1399032"/>
            <a:ext cx="5501834" cy="4471416"/>
          </a:xfrm>
        </p:spPr>
        <p:txBody>
          <a:bodyPr anchor="ctr">
            <a:normAutofit/>
          </a:bodyPr>
          <a:lstStyle/>
          <a:p>
            <a:r>
              <a:rPr lang="en-US" sz="2200" dirty="0">
                <a:solidFill>
                  <a:schemeClr val="bg1"/>
                </a:solidFill>
              </a:rPr>
              <a:t>Context: Healthcare apps</a:t>
            </a:r>
          </a:p>
          <a:p>
            <a:r>
              <a:rPr lang="en-US" sz="2200" dirty="0">
                <a:solidFill>
                  <a:schemeClr val="bg1"/>
                </a:solidFill>
              </a:rPr>
              <a:t>Data: 304 apps across 4 countries</a:t>
            </a:r>
          </a:p>
          <a:p>
            <a:r>
              <a:rPr lang="en-US" sz="2200" dirty="0">
                <a:solidFill>
                  <a:schemeClr val="bg1"/>
                </a:solidFill>
              </a:rPr>
              <a:t>Outcomes: </a:t>
            </a:r>
          </a:p>
          <a:p>
            <a:pPr lvl="1"/>
            <a:r>
              <a:rPr lang="en-US" sz="2200" dirty="0">
                <a:solidFill>
                  <a:schemeClr val="bg1"/>
                </a:solidFill>
              </a:rPr>
              <a:t>Pre-purchase: Search, Download</a:t>
            </a:r>
          </a:p>
          <a:p>
            <a:pPr lvl="1"/>
            <a:r>
              <a:rPr lang="en-US" sz="2200" dirty="0">
                <a:solidFill>
                  <a:schemeClr val="bg1"/>
                </a:solidFill>
              </a:rPr>
              <a:t>Purchase: Revenue </a:t>
            </a:r>
          </a:p>
          <a:p>
            <a:pPr lvl="1"/>
            <a:r>
              <a:rPr lang="en-US" sz="2200" dirty="0">
                <a:solidFill>
                  <a:schemeClr val="bg1"/>
                </a:solidFill>
              </a:rPr>
              <a:t>Post-purchase: Rating and Review</a:t>
            </a:r>
          </a:p>
        </p:txBody>
      </p:sp>
      <p:sp>
        <p:nvSpPr>
          <p:cNvPr id="4" name="Slide Number Placeholder 3">
            <a:extLst>
              <a:ext uri="{FF2B5EF4-FFF2-40B4-BE49-F238E27FC236}">
                <a16:creationId xmlns:a16="http://schemas.microsoft.com/office/drawing/2014/main" id="{2B6C700C-D5BC-97A4-434D-F6EE76420FE2}"/>
              </a:ext>
            </a:extLst>
          </p:cNvPr>
          <p:cNvSpPr>
            <a:spLocks noGrp="1"/>
          </p:cNvSpPr>
          <p:nvPr>
            <p:ph type="sldNum" sz="quarter" idx="12"/>
          </p:nvPr>
        </p:nvSpPr>
        <p:spPr/>
        <p:txBody>
          <a:bodyPr/>
          <a:lstStyle/>
          <a:p>
            <a:fld id="{1E6E8210-98B9-4F90-85A3-D668D5212131}" type="slidenum">
              <a:rPr lang="en-US" smtClean="0"/>
              <a:t>5</a:t>
            </a:fld>
            <a:endParaRPr lang="en-US"/>
          </a:p>
        </p:txBody>
      </p:sp>
    </p:spTree>
    <p:extLst>
      <p:ext uri="{BB962C8B-B14F-4D97-AF65-F5344CB8AC3E}">
        <p14:creationId xmlns:p14="http://schemas.microsoft.com/office/powerpoint/2010/main" val="18525771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84FD3-471D-1DAF-CAA9-F39E29B3E253}"/>
              </a:ext>
            </a:extLst>
          </p:cNvPr>
          <p:cNvSpPr>
            <a:spLocks noGrp="1"/>
          </p:cNvSpPr>
          <p:nvPr>
            <p:ph type="title"/>
          </p:nvPr>
        </p:nvSpPr>
        <p:spPr>
          <a:xfrm>
            <a:off x="640080" y="325369"/>
            <a:ext cx="4368602" cy="1956841"/>
          </a:xfrm>
        </p:spPr>
        <p:txBody>
          <a:bodyPr anchor="b">
            <a:normAutofit/>
          </a:bodyPr>
          <a:lstStyle/>
          <a:p>
            <a:r>
              <a:rPr lang="en-US" sz="5400"/>
              <a:t>Robustness Checks</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B1E3FB-7347-7541-C4EA-97D5F81D5E67}"/>
              </a:ext>
            </a:extLst>
          </p:cNvPr>
          <p:cNvSpPr>
            <a:spLocks noGrp="1"/>
          </p:cNvSpPr>
          <p:nvPr>
            <p:ph idx="1"/>
          </p:nvPr>
        </p:nvSpPr>
        <p:spPr>
          <a:xfrm>
            <a:off x="640080" y="2872899"/>
            <a:ext cx="4243589" cy="3320668"/>
          </a:xfrm>
        </p:spPr>
        <p:txBody>
          <a:bodyPr>
            <a:normAutofit/>
          </a:bodyPr>
          <a:lstStyle/>
          <a:p>
            <a:r>
              <a:rPr lang="en-US" sz="2200" dirty="0"/>
              <a:t>3-way interaction</a:t>
            </a:r>
          </a:p>
          <a:p>
            <a:r>
              <a:rPr lang="en-US" sz="2200" dirty="0"/>
              <a:t>Placebo </a:t>
            </a:r>
            <a:r>
              <a:rPr lang="en-US" sz="2200" dirty="0" err="1"/>
              <a:t>DiD</a:t>
            </a:r>
            <a:r>
              <a:rPr lang="en-US" sz="2200" dirty="0"/>
              <a:t> analysis</a:t>
            </a:r>
          </a:p>
          <a:p>
            <a:pPr lvl="1"/>
            <a:r>
              <a:rPr lang="en-US" sz="1800" dirty="0"/>
              <a:t>Fake Treatment Groups</a:t>
            </a:r>
          </a:p>
          <a:p>
            <a:pPr lvl="1"/>
            <a:r>
              <a:rPr lang="en-US" sz="1800" dirty="0"/>
              <a:t>Fake Treatment Periods</a:t>
            </a:r>
          </a:p>
          <a:p>
            <a:r>
              <a:rPr lang="en-US" sz="2200" dirty="0"/>
              <a:t>Matching Methods: </a:t>
            </a:r>
          </a:p>
          <a:p>
            <a:pPr lvl="1"/>
            <a:r>
              <a:rPr lang="en-US" sz="1800" dirty="0"/>
              <a:t>Personalization + Security Changes</a:t>
            </a:r>
          </a:p>
          <a:p>
            <a:pPr lvl="1"/>
            <a:r>
              <a:rPr lang="en-US" sz="1800" dirty="0"/>
              <a:t>Nearest neighbor, subclass, CEM, </a:t>
            </a:r>
            <a:r>
              <a:rPr lang="en-US" sz="1800" dirty="0" err="1"/>
              <a:t>Mahalanobis</a:t>
            </a:r>
            <a:r>
              <a:rPr lang="en-US" sz="1800" dirty="0"/>
              <a:t> Exact </a:t>
            </a:r>
          </a:p>
          <a:p>
            <a:endParaRPr lang="en-US" sz="2200" dirty="0"/>
          </a:p>
        </p:txBody>
      </p:sp>
      <p:pic>
        <p:nvPicPr>
          <p:cNvPr id="5" name="Picture 4" descr="Magnifying glass showing decling performance">
            <a:extLst>
              <a:ext uri="{FF2B5EF4-FFF2-40B4-BE49-F238E27FC236}">
                <a16:creationId xmlns:a16="http://schemas.microsoft.com/office/drawing/2014/main" id="{D7234DFA-5F3D-3CAF-CC2D-A7EE9AFC095D}"/>
              </a:ext>
            </a:extLst>
          </p:cNvPr>
          <p:cNvPicPr>
            <a:picLocks noChangeAspect="1"/>
          </p:cNvPicPr>
          <p:nvPr/>
        </p:nvPicPr>
        <p:blipFill rotWithShape="1">
          <a:blip r:embed="rId3"/>
          <a:srcRect l="1242" r="3180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737AA7F5-CDA0-42AE-8415-F6919DA7DA29}"/>
              </a:ext>
            </a:extLst>
          </p:cNvPr>
          <p:cNvSpPr>
            <a:spLocks noGrp="1"/>
          </p:cNvSpPr>
          <p:nvPr>
            <p:ph type="sldNum" sz="quarter" idx="12"/>
          </p:nvPr>
        </p:nvSpPr>
        <p:spPr/>
        <p:txBody>
          <a:bodyPr/>
          <a:lstStyle/>
          <a:p>
            <a:fld id="{1E6E8210-98B9-4F90-85A3-D668D5212131}" type="slidenum">
              <a:rPr lang="en-US" smtClean="0"/>
              <a:t>50</a:t>
            </a:fld>
            <a:endParaRPr lang="en-US"/>
          </a:p>
        </p:txBody>
      </p:sp>
    </p:spTree>
    <p:extLst>
      <p:ext uri="{BB962C8B-B14F-4D97-AF65-F5344CB8AC3E}">
        <p14:creationId xmlns:p14="http://schemas.microsoft.com/office/powerpoint/2010/main" val="139208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749AC7-8465-8A19-C072-32E31EDDEE5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a:solidFill>
                  <a:schemeClr val="tx1"/>
                </a:solidFill>
                <a:latin typeface="+mj-lt"/>
                <a:ea typeface="+mj-ea"/>
                <a:cs typeface="+mj-cs"/>
              </a:rPr>
              <a:t>Thank you for listening</a:t>
            </a:r>
          </a:p>
        </p:txBody>
      </p:sp>
      <p:sp>
        <p:nvSpPr>
          <p:cNvPr id="18"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C406AE83-6979-0628-9BDD-11CAEFE664FE}"/>
              </a:ext>
            </a:extLst>
          </p:cNvPr>
          <p:cNvSpPr>
            <a:spLocks noGrp="1"/>
          </p:cNvSpPr>
          <p:nvPr>
            <p:ph type="sldNum" sz="quarter" idx="12"/>
          </p:nvPr>
        </p:nvSpPr>
        <p:spPr/>
        <p:txBody>
          <a:bodyPr/>
          <a:lstStyle/>
          <a:p>
            <a:fld id="{1E6E8210-98B9-4F90-85A3-D668D5212131}" type="slidenum">
              <a:rPr lang="en-US" smtClean="0"/>
              <a:t>51</a:t>
            </a:fld>
            <a:endParaRPr lang="en-US"/>
          </a:p>
        </p:txBody>
      </p:sp>
    </p:spTree>
    <p:extLst>
      <p:ext uri="{BB962C8B-B14F-4D97-AF65-F5344CB8AC3E}">
        <p14:creationId xmlns:p14="http://schemas.microsoft.com/office/powerpoint/2010/main" val="16830769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35A43-A97B-A3A5-5B61-17E6F37706A0}"/>
              </a:ext>
            </a:extLst>
          </p:cNvPr>
          <p:cNvSpPr>
            <a:spLocks noGrp="1"/>
          </p:cNvSpPr>
          <p:nvPr>
            <p:ph type="title"/>
          </p:nvPr>
        </p:nvSpPr>
        <p:spPr/>
        <p:txBody>
          <a:bodyPr/>
          <a:lstStyle/>
          <a:p>
            <a:r>
              <a:rPr lang="en-US" dirty="0"/>
              <a:t>Security Changes Endogeneity Concerns</a:t>
            </a:r>
          </a:p>
        </p:txBody>
      </p:sp>
      <p:sp>
        <p:nvSpPr>
          <p:cNvPr id="4" name="Rectangle 3">
            <a:extLst>
              <a:ext uri="{FF2B5EF4-FFF2-40B4-BE49-F238E27FC236}">
                <a16:creationId xmlns:a16="http://schemas.microsoft.com/office/drawing/2014/main" id="{13446A49-1AB4-2B70-8B57-E9F6258E36AB}"/>
              </a:ext>
            </a:extLst>
          </p:cNvPr>
          <p:cNvSpPr/>
          <p:nvPr/>
        </p:nvSpPr>
        <p:spPr>
          <a:xfrm>
            <a:off x="926274" y="3653126"/>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Data Breaches Scandal</a:t>
            </a:r>
          </a:p>
        </p:txBody>
      </p:sp>
      <p:sp>
        <p:nvSpPr>
          <p:cNvPr id="5" name="Rectangle 4">
            <a:extLst>
              <a:ext uri="{FF2B5EF4-FFF2-40B4-BE49-F238E27FC236}">
                <a16:creationId xmlns:a16="http://schemas.microsoft.com/office/drawing/2014/main" id="{6FAE0259-A049-75B3-50D2-4CD1B5465844}"/>
              </a:ext>
            </a:extLst>
          </p:cNvPr>
          <p:cNvSpPr/>
          <p:nvPr/>
        </p:nvSpPr>
        <p:spPr>
          <a:xfrm>
            <a:off x="4581894" y="3653126"/>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Security Changes</a:t>
            </a:r>
          </a:p>
        </p:txBody>
      </p:sp>
      <p:sp>
        <p:nvSpPr>
          <p:cNvPr id="6" name="Rectangle 5">
            <a:extLst>
              <a:ext uri="{FF2B5EF4-FFF2-40B4-BE49-F238E27FC236}">
                <a16:creationId xmlns:a16="http://schemas.microsoft.com/office/drawing/2014/main" id="{236DBD53-9B39-6D61-7091-44DE99866892}"/>
              </a:ext>
            </a:extLst>
          </p:cNvPr>
          <p:cNvSpPr/>
          <p:nvPr/>
        </p:nvSpPr>
        <p:spPr>
          <a:xfrm>
            <a:off x="9033162" y="3653126"/>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App Outcomes</a:t>
            </a:r>
          </a:p>
        </p:txBody>
      </p:sp>
      <p:sp>
        <p:nvSpPr>
          <p:cNvPr id="7" name="Rectangle 6">
            <a:extLst>
              <a:ext uri="{FF2B5EF4-FFF2-40B4-BE49-F238E27FC236}">
                <a16:creationId xmlns:a16="http://schemas.microsoft.com/office/drawing/2014/main" id="{40B6EC56-6F09-73CD-D69C-60B7A5875550}"/>
              </a:ext>
            </a:extLst>
          </p:cNvPr>
          <p:cNvSpPr/>
          <p:nvPr/>
        </p:nvSpPr>
        <p:spPr>
          <a:xfrm>
            <a:off x="4581894" y="1528175"/>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Omitted Variables</a:t>
            </a:r>
          </a:p>
        </p:txBody>
      </p:sp>
      <p:cxnSp>
        <p:nvCxnSpPr>
          <p:cNvPr id="12" name="Straight Arrow Connector 11">
            <a:extLst>
              <a:ext uri="{FF2B5EF4-FFF2-40B4-BE49-F238E27FC236}">
                <a16:creationId xmlns:a16="http://schemas.microsoft.com/office/drawing/2014/main" id="{C6D38C09-A5CD-DCC6-3223-9A359479742C}"/>
              </a:ext>
            </a:extLst>
          </p:cNvPr>
          <p:cNvCxnSpPr>
            <a:stCxn id="7" idx="2"/>
            <a:endCxn id="5" idx="0"/>
          </p:cNvCxnSpPr>
          <p:nvPr/>
        </p:nvCxnSpPr>
        <p:spPr>
          <a:xfrm>
            <a:off x="5650674" y="2490076"/>
            <a:ext cx="0" cy="1163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A1092A2-F8BE-5601-DD03-F70958971B59}"/>
              </a:ext>
            </a:extLst>
          </p:cNvPr>
          <p:cNvCxnSpPr>
            <a:cxnSpLocks/>
            <a:stCxn id="7" idx="3"/>
            <a:endCxn id="6" idx="0"/>
          </p:cNvCxnSpPr>
          <p:nvPr/>
        </p:nvCxnSpPr>
        <p:spPr>
          <a:xfrm>
            <a:off x="6719453" y="2009126"/>
            <a:ext cx="3382489" cy="164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A4C6907-21E6-A066-F98E-FC98075E0C10}"/>
              </a:ext>
            </a:extLst>
          </p:cNvPr>
          <p:cNvCxnSpPr>
            <a:cxnSpLocks/>
            <a:stCxn id="4" idx="3"/>
            <a:endCxn id="5" idx="1"/>
          </p:cNvCxnSpPr>
          <p:nvPr/>
        </p:nvCxnSpPr>
        <p:spPr>
          <a:xfrm>
            <a:off x="3063833" y="4134077"/>
            <a:ext cx="15180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DD478F8-6B34-E802-0A9D-0701C38BCA19}"/>
              </a:ext>
            </a:extLst>
          </p:cNvPr>
          <p:cNvCxnSpPr>
            <a:cxnSpLocks/>
            <a:stCxn id="5" idx="3"/>
            <a:endCxn id="6" idx="1"/>
          </p:cNvCxnSpPr>
          <p:nvPr/>
        </p:nvCxnSpPr>
        <p:spPr>
          <a:xfrm>
            <a:off x="6719453" y="4134077"/>
            <a:ext cx="23137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888F4C3E-386F-A617-7039-D8CD05F44517}"/>
              </a:ext>
            </a:extLst>
          </p:cNvPr>
          <p:cNvCxnSpPr>
            <a:stCxn id="4" idx="2"/>
            <a:endCxn id="6" idx="2"/>
          </p:cNvCxnSpPr>
          <p:nvPr/>
        </p:nvCxnSpPr>
        <p:spPr>
          <a:xfrm rot="16200000" flipH="1">
            <a:off x="6048498" y="561583"/>
            <a:ext cx="12700" cy="8106888"/>
          </a:xfrm>
          <a:prstGeom prst="bentConnector3">
            <a:avLst>
              <a:gd name="adj1" fmla="val 1245974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93DC326-CF80-2856-B001-F6B6725EB134}"/>
              </a:ext>
            </a:extLst>
          </p:cNvPr>
          <p:cNvCxnSpPr>
            <a:stCxn id="4" idx="0"/>
            <a:endCxn id="7" idx="1"/>
          </p:cNvCxnSpPr>
          <p:nvPr/>
        </p:nvCxnSpPr>
        <p:spPr>
          <a:xfrm flipV="1">
            <a:off x="1995054" y="2009126"/>
            <a:ext cx="2586840" cy="164400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Multiplication Sign 27">
            <a:extLst>
              <a:ext uri="{FF2B5EF4-FFF2-40B4-BE49-F238E27FC236}">
                <a16:creationId xmlns:a16="http://schemas.microsoft.com/office/drawing/2014/main" id="{6B8642D0-A16D-711B-2F80-E0659C185653}"/>
              </a:ext>
            </a:extLst>
          </p:cNvPr>
          <p:cNvSpPr/>
          <p:nvPr/>
        </p:nvSpPr>
        <p:spPr>
          <a:xfrm>
            <a:off x="2945081" y="2314224"/>
            <a:ext cx="973776" cy="96190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207E4C43-0914-82BA-1145-96FADB6C2831}"/>
              </a:ext>
            </a:extLst>
          </p:cNvPr>
          <p:cNvSpPr/>
          <p:nvPr/>
        </p:nvSpPr>
        <p:spPr>
          <a:xfrm>
            <a:off x="5163785" y="5738343"/>
            <a:ext cx="973776" cy="96190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10686A-B424-B3D1-0E2F-C3FEA03A64A2}"/>
              </a:ext>
            </a:extLst>
          </p:cNvPr>
          <p:cNvSpPr txBox="1"/>
          <p:nvPr/>
        </p:nvSpPr>
        <p:spPr>
          <a:xfrm>
            <a:off x="3158834" y="3810925"/>
            <a:ext cx="2030683" cy="646331"/>
          </a:xfrm>
          <a:prstGeom prst="rect">
            <a:avLst/>
          </a:prstGeom>
          <a:noFill/>
        </p:spPr>
        <p:txBody>
          <a:bodyPr wrap="square" rtlCol="0">
            <a:spAutoFit/>
          </a:bodyPr>
          <a:lstStyle/>
          <a:p>
            <a:r>
              <a:rPr lang="en-US" dirty="0"/>
              <a:t>Relevance</a:t>
            </a:r>
          </a:p>
          <a:p>
            <a:r>
              <a:rPr lang="en-US" dirty="0"/>
              <a:t>Assumption</a:t>
            </a:r>
          </a:p>
        </p:txBody>
      </p:sp>
      <p:sp>
        <p:nvSpPr>
          <p:cNvPr id="31" name="TextBox 30">
            <a:extLst>
              <a:ext uri="{FF2B5EF4-FFF2-40B4-BE49-F238E27FC236}">
                <a16:creationId xmlns:a16="http://schemas.microsoft.com/office/drawing/2014/main" id="{384DAB31-2AF8-38DB-408C-7518C7C71745}"/>
              </a:ext>
            </a:extLst>
          </p:cNvPr>
          <p:cNvSpPr txBox="1"/>
          <p:nvPr/>
        </p:nvSpPr>
        <p:spPr>
          <a:xfrm>
            <a:off x="6380014" y="5846544"/>
            <a:ext cx="2030683" cy="646331"/>
          </a:xfrm>
          <a:prstGeom prst="rect">
            <a:avLst/>
          </a:prstGeom>
          <a:noFill/>
        </p:spPr>
        <p:txBody>
          <a:bodyPr wrap="square" rtlCol="0">
            <a:spAutoFit/>
          </a:bodyPr>
          <a:lstStyle/>
          <a:p>
            <a:r>
              <a:rPr lang="en-US" dirty="0"/>
              <a:t>Exclusion</a:t>
            </a:r>
          </a:p>
          <a:p>
            <a:r>
              <a:rPr lang="en-US" dirty="0"/>
              <a:t>Assumption</a:t>
            </a:r>
          </a:p>
        </p:txBody>
      </p:sp>
      <p:sp>
        <p:nvSpPr>
          <p:cNvPr id="32" name="TextBox 31">
            <a:extLst>
              <a:ext uri="{FF2B5EF4-FFF2-40B4-BE49-F238E27FC236}">
                <a16:creationId xmlns:a16="http://schemas.microsoft.com/office/drawing/2014/main" id="{57113FF2-AAF9-C51A-FB45-A39044E1D68F}"/>
              </a:ext>
            </a:extLst>
          </p:cNvPr>
          <p:cNvSpPr txBox="1"/>
          <p:nvPr/>
        </p:nvSpPr>
        <p:spPr>
          <a:xfrm>
            <a:off x="1212848" y="1811094"/>
            <a:ext cx="3037527" cy="646331"/>
          </a:xfrm>
          <a:prstGeom prst="rect">
            <a:avLst/>
          </a:prstGeom>
          <a:noFill/>
        </p:spPr>
        <p:txBody>
          <a:bodyPr wrap="square" rtlCol="0">
            <a:spAutoFit/>
          </a:bodyPr>
          <a:lstStyle/>
          <a:p>
            <a:r>
              <a:rPr lang="en-US" dirty="0"/>
              <a:t>No correlation </a:t>
            </a:r>
          </a:p>
          <a:p>
            <a:r>
              <a:rPr lang="en-US" dirty="0"/>
              <a:t>(from random assignment)</a:t>
            </a:r>
          </a:p>
        </p:txBody>
      </p:sp>
      <p:sp>
        <p:nvSpPr>
          <p:cNvPr id="3" name="Slide Number Placeholder 2">
            <a:extLst>
              <a:ext uri="{FF2B5EF4-FFF2-40B4-BE49-F238E27FC236}">
                <a16:creationId xmlns:a16="http://schemas.microsoft.com/office/drawing/2014/main" id="{0883E752-A069-D0BF-BAC7-F12AED2D9E5E}"/>
              </a:ext>
            </a:extLst>
          </p:cNvPr>
          <p:cNvSpPr>
            <a:spLocks noGrp="1"/>
          </p:cNvSpPr>
          <p:nvPr>
            <p:ph type="sldNum" sz="quarter" idx="12"/>
          </p:nvPr>
        </p:nvSpPr>
        <p:spPr/>
        <p:txBody>
          <a:bodyPr/>
          <a:lstStyle/>
          <a:p>
            <a:fld id="{1E6E8210-98B9-4F90-85A3-D668D5212131}" type="slidenum">
              <a:rPr lang="en-US" smtClean="0"/>
              <a:t>52</a:t>
            </a:fld>
            <a:endParaRPr lang="en-US"/>
          </a:p>
        </p:txBody>
      </p:sp>
    </p:spTree>
    <p:extLst>
      <p:ext uri="{BB962C8B-B14F-4D97-AF65-F5344CB8AC3E}">
        <p14:creationId xmlns:p14="http://schemas.microsoft.com/office/powerpoint/2010/main" val="125537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8" grpId="0" animBg="1"/>
      <p:bldP spid="29" grpId="0" animBg="1"/>
      <p:bldP spid="30" grpId="0"/>
      <p:bldP spid="31" grpId="0"/>
      <p:bldP spid="3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35A43-A97B-A3A5-5B61-17E6F37706A0}"/>
              </a:ext>
            </a:extLst>
          </p:cNvPr>
          <p:cNvSpPr>
            <a:spLocks noGrp="1"/>
          </p:cNvSpPr>
          <p:nvPr>
            <p:ph type="title"/>
          </p:nvPr>
        </p:nvSpPr>
        <p:spPr/>
        <p:txBody>
          <a:bodyPr/>
          <a:lstStyle/>
          <a:p>
            <a:r>
              <a:rPr lang="en-US" dirty="0"/>
              <a:t>Security Changes Endogeneity Concerns</a:t>
            </a:r>
          </a:p>
        </p:txBody>
      </p:sp>
      <p:sp>
        <p:nvSpPr>
          <p:cNvPr id="4" name="Rectangle 3">
            <a:extLst>
              <a:ext uri="{FF2B5EF4-FFF2-40B4-BE49-F238E27FC236}">
                <a16:creationId xmlns:a16="http://schemas.microsoft.com/office/drawing/2014/main" id="{13446A49-1AB4-2B70-8B57-E9F6258E36AB}"/>
              </a:ext>
            </a:extLst>
          </p:cNvPr>
          <p:cNvSpPr/>
          <p:nvPr/>
        </p:nvSpPr>
        <p:spPr>
          <a:xfrm>
            <a:off x="926274" y="3653126"/>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Internet Attacks</a:t>
            </a:r>
          </a:p>
        </p:txBody>
      </p:sp>
      <p:sp>
        <p:nvSpPr>
          <p:cNvPr id="5" name="Rectangle 4">
            <a:extLst>
              <a:ext uri="{FF2B5EF4-FFF2-40B4-BE49-F238E27FC236}">
                <a16:creationId xmlns:a16="http://schemas.microsoft.com/office/drawing/2014/main" id="{6FAE0259-A049-75B3-50D2-4CD1B5465844}"/>
              </a:ext>
            </a:extLst>
          </p:cNvPr>
          <p:cNvSpPr/>
          <p:nvPr/>
        </p:nvSpPr>
        <p:spPr>
          <a:xfrm>
            <a:off x="4581894" y="3653126"/>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Security Changes</a:t>
            </a:r>
          </a:p>
        </p:txBody>
      </p:sp>
      <p:sp>
        <p:nvSpPr>
          <p:cNvPr id="6" name="Rectangle 5">
            <a:extLst>
              <a:ext uri="{FF2B5EF4-FFF2-40B4-BE49-F238E27FC236}">
                <a16:creationId xmlns:a16="http://schemas.microsoft.com/office/drawing/2014/main" id="{236DBD53-9B39-6D61-7091-44DE99866892}"/>
              </a:ext>
            </a:extLst>
          </p:cNvPr>
          <p:cNvSpPr/>
          <p:nvPr/>
        </p:nvSpPr>
        <p:spPr>
          <a:xfrm>
            <a:off x="9033162" y="3653126"/>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App Outcomes</a:t>
            </a:r>
          </a:p>
        </p:txBody>
      </p:sp>
      <p:sp>
        <p:nvSpPr>
          <p:cNvPr id="7" name="Rectangle 6">
            <a:extLst>
              <a:ext uri="{FF2B5EF4-FFF2-40B4-BE49-F238E27FC236}">
                <a16:creationId xmlns:a16="http://schemas.microsoft.com/office/drawing/2014/main" id="{40B6EC56-6F09-73CD-D69C-60B7A5875550}"/>
              </a:ext>
            </a:extLst>
          </p:cNvPr>
          <p:cNvSpPr/>
          <p:nvPr/>
        </p:nvSpPr>
        <p:spPr>
          <a:xfrm>
            <a:off x="4581894" y="1528175"/>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Omitted Variables</a:t>
            </a:r>
          </a:p>
        </p:txBody>
      </p:sp>
      <p:cxnSp>
        <p:nvCxnSpPr>
          <p:cNvPr id="12" name="Straight Arrow Connector 11">
            <a:extLst>
              <a:ext uri="{FF2B5EF4-FFF2-40B4-BE49-F238E27FC236}">
                <a16:creationId xmlns:a16="http://schemas.microsoft.com/office/drawing/2014/main" id="{C6D38C09-A5CD-DCC6-3223-9A359479742C}"/>
              </a:ext>
            </a:extLst>
          </p:cNvPr>
          <p:cNvCxnSpPr>
            <a:stCxn id="7" idx="2"/>
            <a:endCxn id="5" idx="0"/>
          </p:cNvCxnSpPr>
          <p:nvPr/>
        </p:nvCxnSpPr>
        <p:spPr>
          <a:xfrm>
            <a:off x="5650674" y="2490076"/>
            <a:ext cx="0" cy="1163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A1092A2-F8BE-5601-DD03-F70958971B59}"/>
              </a:ext>
            </a:extLst>
          </p:cNvPr>
          <p:cNvCxnSpPr>
            <a:cxnSpLocks/>
            <a:stCxn id="7" idx="3"/>
            <a:endCxn id="6" idx="0"/>
          </p:cNvCxnSpPr>
          <p:nvPr/>
        </p:nvCxnSpPr>
        <p:spPr>
          <a:xfrm>
            <a:off x="6719453" y="2009126"/>
            <a:ext cx="3382489" cy="164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A4C6907-21E6-A066-F98E-FC98075E0C10}"/>
              </a:ext>
            </a:extLst>
          </p:cNvPr>
          <p:cNvCxnSpPr>
            <a:cxnSpLocks/>
            <a:stCxn id="4" idx="3"/>
            <a:endCxn id="5" idx="1"/>
          </p:cNvCxnSpPr>
          <p:nvPr/>
        </p:nvCxnSpPr>
        <p:spPr>
          <a:xfrm>
            <a:off x="3063833" y="4134077"/>
            <a:ext cx="15180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DD478F8-6B34-E802-0A9D-0701C38BCA19}"/>
              </a:ext>
            </a:extLst>
          </p:cNvPr>
          <p:cNvCxnSpPr>
            <a:cxnSpLocks/>
            <a:stCxn id="5" idx="3"/>
            <a:endCxn id="6" idx="1"/>
          </p:cNvCxnSpPr>
          <p:nvPr/>
        </p:nvCxnSpPr>
        <p:spPr>
          <a:xfrm>
            <a:off x="6719453" y="4134077"/>
            <a:ext cx="23137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888F4C3E-386F-A617-7039-D8CD05F44517}"/>
              </a:ext>
            </a:extLst>
          </p:cNvPr>
          <p:cNvCxnSpPr>
            <a:stCxn id="4" idx="2"/>
            <a:endCxn id="6" idx="2"/>
          </p:cNvCxnSpPr>
          <p:nvPr/>
        </p:nvCxnSpPr>
        <p:spPr>
          <a:xfrm rot="16200000" flipH="1">
            <a:off x="6048498" y="561583"/>
            <a:ext cx="12700" cy="8106888"/>
          </a:xfrm>
          <a:prstGeom prst="bentConnector3">
            <a:avLst>
              <a:gd name="adj1" fmla="val 1245974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93DC326-CF80-2856-B001-F6B6725EB134}"/>
              </a:ext>
            </a:extLst>
          </p:cNvPr>
          <p:cNvCxnSpPr>
            <a:stCxn id="4" idx="0"/>
            <a:endCxn id="7" idx="1"/>
          </p:cNvCxnSpPr>
          <p:nvPr/>
        </p:nvCxnSpPr>
        <p:spPr>
          <a:xfrm flipV="1">
            <a:off x="1995054" y="2009126"/>
            <a:ext cx="2586840" cy="164400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Multiplication Sign 27">
            <a:extLst>
              <a:ext uri="{FF2B5EF4-FFF2-40B4-BE49-F238E27FC236}">
                <a16:creationId xmlns:a16="http://schemas.microsoft.com/office/drawing/2014/main" id="{6B8642D0-A16D-711B-2F80-E0659C185653}"/>
              </a:ext>
            </a:extLst>
          </p:cNvPr>
          <p:cNvSpPr/>
          <p:nvPr/>
        </p:nvSpPr>
        <p:spPr>
          <a:xfrm>
            <a:off x="2945081" y="2314224"/>
            <a:ext cx="973776" cy="96190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207E4C43-0914-82BA-1145-96FADB6C2831}"/>
              </a:ext>
            </a:extLst>
          </p:cNvPr>
          <p:cNvSpPr/>
          <p:nvPr/>
        </p:nvSpPr>
        <p:spPr>
          <a:xfrm>
            <a:off x="5163785" y="5738343"/>
            <a:ext cx="973776" cy="96190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10686A-B424-B3D1-0E2F-C3FEA03A64A2}"/>
              </a:ext>
            </a:extLst>
          </p:cNvPr>
          <p:cNvSpPr txBox="1"/>
          <p:nvPr/>
        </p:nvSpPr>
        <p:spPr>
          <a:xfrm>
            <a:off x="3158834" y="3810925"/>
            <a:ext cx="2030683" cy="646331"/>
          </a:xfrm>
          <a:prstGeom prst="rect">
            <a:avLst/>
          </a:prstGeom>
          <a:noFill/>
        </p:spPr>
        <p:txBody>
          <a:bodyPr wrap="square" rtlCol="0">
            <a:spAutoFit/>
          </a:bodyPr>
          <a:lstStyle/>
          <a:p>
            <a:r>
              <a:rPr lang="en-US" dirty="0"/>
              <a:t>Relevance</a:t>
            </a:r>
          </a:p>
          <a:p>
            <a:r>
              <a:rPr lang="en-US" dirty="0"/>
              <a:t>Assumption</a:t>
            </a:r>
          </a:p>
        </p:txBody>
      </p:sp>
      <p:sp>
        <p:nvSpPr>
          <p:cNvPr id="31" name="TextBox 30">
            <a:extLst>
              <a:ext uri="{FF2B5EF4-FFF2-40B4-BE49-F238E27FC236}">
                <a16:creationId xmlns:a16="http://schemas.microsoft.com/office/drawing/2014/main" id="{384DAB31-2AF8-38DB-408C-7518C7C71745}"/>
              </a:ext>
            </a:extLst>
          </p:cNvPr>
          <p:cNvSpPr txBox="1"/>
          <p:nvPr/>
        </p:nvSpPr>
        <p:spPr>
          <a:xfrm>
            <a:off x="6380014" y="5846544"/>
            <a:ext cx="2030683" cy="646331"/>
          </a:xfrm>
          <a:prstGeom prst="rect">
            <a:avLst/>
          </a:prstGeom>
          <a:noFill/>
        </p:spPr>
        <p:txBody>
          <a:bodyPr wrap="square" rtlCol="0">
            <a:spAutoFit/>
          </a:bodyPr>
          <a:lstStyle/>
          <a:p>
            <a:r>
              <a:rPr lang="en-US" dirty="0"/>
              <a:t>Exclusion</a:t>
            </a:r>
          </a:p>
          <a:p>
            <a:r>
              <a:rPr lang="en-US" dirty="0"/>
              <a:t>Assumption</a:t>
            </a:r>
          </a:p>
        </p:txBody>
      </p:sp>
      <p:sp>
        <p:nvSpPr>
          <p:cNvPr id="32" name="TextBox 31">
            <a:extLst>
              <a:ext uri="{FF2B5EF4-FFF2-40B4-BE49-F238E27FC236}">
                <a16:creationId xmlns:a16="http://schemas.microsoft.com/office/drawing/2014/main" id="{57113FF2-AAF9-C51A-FB45-A39044E1D68F}"/>
              </a:ext>
            </a:extLst>
          </p:cNvPr>
          <p:cNvSpPr txBox="1"/>
          <p:nvPr/>
        </p:nvSpPr>
        <p:spPr>
          <a:xfrm>
            <a:off x="1212848" y="1811094"/>
            <a:ext cx="3037527" cy="646331"/>
          </a:xfrm>
          <a:prstGeom prst="rect">
            <a:avLst/>
          </a:prstGeom>
          <a:noFill/>
        </p:spPr>
        <p:txBody>
          <a:bodyPr wrap="square" rtlCol="0">
            <a:spAutoFit/>
          </a:bodyPr>
          <a:lstStyle/>
          <a:p>
            <a:r>
              <a:rPr lang="en-US" dirty="0"/>
              <a:t>No correlation </a:t>
            </a:r>
          </a:p>
          <a:p>
            <a:r>
              <a:rPr lang="en-US" dirty="0"/>
              <a:t>(from random assignment)</a:t>
            </a:r>
          </a:p>
        </p:txBody>
      </p:sp>
      <p:sp>
        <p:nvSpPr>
          <p:cNvPr id="3" name="Slide Number Placeholder 2">
            <a:extLst>
              <a:ext uri="{FF2B5EF4-FFF2-40B4-BE49-F238E27FC236}">
                <a16:creationId xmlns:a16="http://schemas.microsoft.com/office/drawing/2014/main" id="{B1B15772-8023-8DA2-84C2-FB0AFA4801B0}"/>
              </a:ext>
            </a:extLst>
          </p:cNvPr>
          <p:cNvSpPr>
            <a:spLocks noGrp="1"/>
          </p:cNvSpPr>
          <p:nvPr>
            <p:ph type="sldNum" sz="quarter" idx="12"/>
          </p:nvPr>
        </p:nvSpPr>
        <p:spPr/>
        <p:txBody>
          <a:bodyPr/>
          <a:lstStyle/>
          <a:p>
            <a:fld id="{1E6E8210-98B9-4F90-85A3-D668D5212131}" type="slidenum">
              <a:rPr lang="en-US" smtClean="0"/>
              <a:t>53</a:t>
            </a:fld>
            <a:endParaRPr lang="en-US"/>
          </a:p>
        </p:txBody>
      </p:sp>
    </p:spTree>
    <p:extLst>
      <p:ext uri="{BB962C8B-B14F-4D97-AF65-F5344CB8AC3E}">
        <p14:creationId xmlns:p14="http://schemas.microsoft.com/office/powerpoint/2010/main" val="16268064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35A43-A97B-A3A5-5B61-17E6F37706A0}"/>
              </a:ext>
            </a:extLst>
          </p:cNvPr>
          <p:cNvSpPr>
            <a:spLocks noGrp="1"/>
          </p:cNvSpPr>
          <p:nvPr>
            <p:ph type="title"/>
          </p:nvPr>
        </p:nvSpPr>
        <p:spPr/>
        <p:txBody>
          <a:bodyPr/>
          <a:lstStyle/>
          <a:p>
            <a:r>
              <a:rPr lang="en-US" dirty="0"/>
              <a:t>Personalization Endogeneity Concerns</a:t>
            </a:r>
          </a:p>
        </p:txBody>
      </p:sp>
      <p:sp>
        <p:nvSpPr>
          <p:cNvPr id="4" name="Rectangle 3">
            <a:extLst>
              <a:ext uri="{FF2B5EF4-FFF2-40B4-BE49-F238E27FC236}">
                <a16:creationId xmlns:a16="http://schemas.microsoft.com/office/drawing/2014/main" id="{13446A49-1AB4-2B70-8B57-E9F6258E36AB}"/>
              </a:ext>
            </a:extLst>
          </p:cNvPr>
          <p:cNvSpPr/>
          <p:nvPr/>
        </p:nvSpPr>
        <p:spPr>
          <a:xfrm>
            <a:off x="926274" y="3653126"/>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AI Interest</a:t>
            </a:r>
          </a:p>
        </p:txBody>
      </p:sp>
      <p:sp>
        <p:nvSpPr>
          <p:cNvPr id="5" name="Rectangle 4">
            <a:extLst>
              <a:ext uri="{FF2B5EF4-FFF2-40B4-BE49-F238E27FC236}">
                <a16:creationId xmlns:a16="http://schemas.microsoft.com/office/drawing/2014/main" id="{6FAE0259-A049-75B3-50D2-4CD1B5465844}"/>
              </a:ext>
            </a:extLst>
          </p:cNvPr>
          <p:cNvSpPr/>
          <p:nvPr/>
        </p:nvSpPr>
        <p:spPr>
          <a:xfrm>
            <a:off x="4581894" y="3653126"/>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Personalization</a:t>
            </a:r>
          </a:p>
        </p:txBody>
      </p:sp>
      <p:sp>
        <p:nvSpPr>
          <p:cNvPr id="6" name="Rectangle 5">
            <a:extLst>
              <a:ext uri="{FF2B5EF4-FFF2-40B4-BE49-F238E27FC236}">
                <a16:creationId xmlns:a16="http://schemas.microsoft.com/office/drawing/2014/main" id="{236DBD53-9B39-6D61-7091-44DE99866892}"/>
              </a:ext>
            </a:extLst>
          </p:cNvPr>
          <p:cNvSpPr/>
          <p:nvPr/>
        </p:nvSpPr>
        <p:spPr>
          <a:xfrm>
            <a:off x="9033162" y="3653126"/>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App Outcomes</a:t>
            </a:r>
          </a:p>
        </p:txBody>
      </p:sp>
      <p:sp>
        <p:nvSpPr>
          <p:cNvPr id="7" name="Rectangle 6">
            <a:extLst>
              <a:ext uri="{FF2B5EF4-FFF2-40B4-BE49-F238E27FC236}">
                <a16:creationId xmlns:a16="http://schemas.microsoft.com/office/drawing/2014/main" id="{40B6EC56-6F09-73CD-D69C-60B7A5875550}"/>
              </a:ext>
            </a:extLst>
          </p:cNvPr>
          <p:cNvSpPr/>
          <p:nvPr/>
        </p:nvSpPr>
        <p:spPr>
          <a:xfrm>
            <a:off x="4581894" y="1528175"/>
            <a:ext cx="2137559" cy="9619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Omitted Variables</a:t>
            </a:r>
          </a:p>
        </p:txBody>
      </p:sp>
      <p:cxnSp>
        <p:nvCxnSpPr>
          <p:cNvPr id="12" name="Straight Arrow Connector 11">
            <a:extLst>
              <a:ext uri="{FF2B5EF4-FFF2-40B4-BE49-F238E27FC236}">
                <a16:creationId xmlns:a16="http://schemas.microsoft.com/office/drawing/2014/main" id="{C6D38C09-A5CD-DCC6-3223-9A359479742C}"/>
              </a:ext>
            </a:extLst>
          </p:cNvPr>
          <p:cNvCxnSpPr>
            <a:stCxn id="7" idx="2"/>
            <a:endCxn id="5" idx="0"/>
          </p:cNvCxnSpPr>
          <p:nvPr/>
        </p:nvCxnSpPr>
        <p:spPr>
          <a:xfrm>
            <a:off x="5650674" y="2490076"/>
            <a:ext cx="0" cy="11630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6A1092A2-F8BE-5601-DD03-F70958971B59}"/>
              </a:ext>
            </a:extLst>
          </p:cNvPr>
          <p:cNvCxnSpPr>
            <a:cxnSpLocks/>
            <a:stCxn id="7" idx="3"/>
            <a:endCxn id="6" idx="0"/>
          </p:cNvCxnSpPr>
          <p:nvPr/>
        </p:nvCxnSpPr>
        <p:spPr>
          <a:xfrm>
            <a:off x="6719453" y="2009126"/>
            <a:ext cx="3382489" cy="1644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A4C6907-21E6-A066-F98E-FC98075E0C10}"/>
              </a:ext>
            </a:extLst>
          </p:cNvPr>
          <p:cNvCxnSpPr>
            <a:cxnSpLocks/>
            <a:stCxn id="4" idx="3"/>
            <a:endCxn id="5" idx="1"/>
          </p:cNvCxnSpPr>
          <p:nvPr/>
        </p:nvCxnSpPr>
        <p:spPr>
          <a:xfrm>
            <a:off x="3063833" y="4134077"/>
            <a:ext cx="151806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DD478F8-6B34-E802-0A9D-0701C38BCA19}"/>
              </a:ext>
            </a:extLst>
          </p:cNvPr>
          <p:cNvCxnSpPr>
            <a:cxnSpLocks/>
            <a:stCxn id="5" idx="3"/>
            <a:endCxn id="6" idx="1"/>
          </p:cNvCxnSpPr>
          <p:nvPr/>
        </p:nvCxnSpPr>
        <p:spPr>
          <a:xfrm>
            <a:off x="6719453" y="4134077"/>
            <a:ext cx="231370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Connector: Elbow 22">
            <a:extLst>
              <a:ext uri="{FF2B5EF4-FFF2-40B4-BE49-F238E27FC236}">
                <a16:creationId xmlns:a16="http://schemas.microsoft.com/office/drawing/2014/main" id="{888F4C3E-386F-A617-7039-D8CD05F44517}"/>
              </a:ext>
            </a:extLst>
          </p:cNvPr>
          <p:cNvCxnSpPr>
            <a:stCxn id="4" idx="2"/>
            <a:endCxn id="6" idx="2"/>
          </p:cNvCxnSpPr>
          <p:nvPr/>
        </p:nvCxnSpPr>
        <p:spPr>
          <a:xfrm rot="16200000" flipH="1">
            <a:off x="6048498" y="561583"/>
            <a:ext cx="12700" cy="8106888"/>
          </a:xfrm>
          <a:prstGeom prst="bentConnector3">
            <a:avLst>
              <a:gd name="adj1" fmla="val 12459740"/>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Arrow Connector 25">
            <a:extLst>
              <a:ext uri="{FF2B5EF4-FFF2-40B4-BE49-F238E27FC236}">
                <a16:creationId xmlns:a16="http://schemas.microsoft.com/office/drawing/2014/main" id="{F93DC326-CF80-2856-B001-F6B6725EB134}"/>
              </a:ext>
            </a:extLst>
          </p:cNvPr>
          <p:cNvCxnSpPr>
            <a:stCxn id="4" idx="0"/>
            <a:endCxn id="7" idx="1"/>
          </p:cNvCxnSpPr>
          <p:nvPr/>
        </p:nvCxnSpPr>
        <p:spPr>
          <a:xfrm flipV="1">
            <a:off x="1995054" y="2009126"/>
            <a:ext cx="2586840" cy="1644000"/>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8" name="Multiplication Sign 27">
            <a:extLst>
              <a:ext uri="{FF2B5EF4-FFF2-40B4-BE49-F238E27FC236}">
                <a16:creationId xmlns:a16="http://schemas.microsoft.com/office/drawing/2014/main" id="{6B8642D0-A16D-711B-2F80-E0659C185653}"/>
              </a:ext>
            </a:extLst>
          </p:cNvPr>
          <p:cNvSpPr/>
          <p:nvPr/>
        </p:nvSpPr>
        <p:spPr>
          <a:xfrm>
            <a:off x="2945081" y="2314224"/>
            <a:ext cx="973776" cy="96190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207E4C43-0914-82BA-1145-96FADB6C2831}"/>
              </a:ext>
            </a:extLst>
          </p:cNvPr>
          <p:cNvSpPr/>
          <p:nvPr/>
        </p:nvSpPr>
        <p:spPr>
          <a:xfrm>
            <a:off x="5163785" y="5738343"/>
            <a:ext cx="973776" cy="961901"/>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710686A-B424-B3D1-0E2F-C3FEA03A64A2}"/>
              </a:ext>
            </a:extLst>
          </p:cNvPr>
          <p:cNvSpPr txBox="1"/>
          <p:nvPr/>
        </p:nvSpPr>
        <p:spPr>
          <a:xfrm>
            <a:off x="3158834" y="3810925"/>
            <a:ext cx="2030683" cy="646331"/>
          </a:xfrm>
          <a:prstGeom prst="rect">
            <a:avLst/>
          </a:prstGeom>
          <a:noFill/>
        </p:spPr>
        <p:txBody>
          <a:bodyPr wrap="square" rtlCol="0">
            <a:spAutoFit/>
          </a:bodyPr>
          <a:lstStyle/>
          <a:p>
            <a:r>
              <a:rPr lang="en-US" dirty="0"/>
              <a:t>Relevance</a:t>
            </a:r>
          </a:p>
          <a:p>
            <a:r>
              <a:rPr lang="en-US" dirty="0"/>
              <a:t>Assumption</a:t>
            </a:r>
          </a:p>
        </p:txBody>
      </p:sp>
      <p:sp>
        <p:nvSpPr>
          <p:cNvPr id="31" name="TextBox 30">
            <a:extLst>
              <a:ext uri="{FF2B5EF4-FFF2-40B4-BE49-F238E27FC236}">
                <a16:creationId xmlns:a16="http://schemas.microsoft.com/office/drawing/2014/main" id="{384DAB31-2AF8-38DB-408C-7518C7C71745}"/>
              </a:ext>
            </a:extLst>
          </p:cNvPr>
          <p:cNvSpPr txBox="1"/>
          <p:nvPr/>
        </p:nvSpPr>
        <p:spPr>
          <a:xfrm>
            <a:off x="6380014" y="5846544"/>
            <a:ext cx="2030683" cy="646331"/>
          </a:xfrm>
          <a:prstGeom prst="rect">
            <a:avLst/>
          </a:prstGeom>
          <a:noFill/>
        </p:spPr>
        <p:txBody>
          <a:bodyPr wrap="square" rtlCol="0">
            <a:spAutoFit/>
          </a:bodyPr>
          <a:lstStyle/>
          <a:p>
            <a:r>
              <a:rPr lang="en-US" dirty="0"/>
              <a:t>Exclusion</a:t>
            </a:r>
          </a:p>
          <a:p>
            <a:r>
              <a:rPr lang="en-US" dirty="0"/>
              <a:t>Assumption</a:t>
            </a:r>
          </a:p>
        </p:txBody>
      </p:sp>
      <p:sp>
        <p:nvSpPr>
          <p:cNvPr id="32" name="TextBox 31">
            <a:extLst>
              <a:ext uri="{FF2B5EF4-FFF2-40B4-BE49-F238E27FC236}">
                <a16:creationId xmlns:a16="http://schemas.microsoft.com/office/drawing/2014/main" id="{57113FF2-AAF9-C51A-FB45-A39044E1D68F}"/>
              </a:ext>
            </a:extLst>
          </p:cNvPr>
          <p:cNvSpPr txBox="1"/>
          <p:nvPr/>
        </p:nvSpPr>
        <p:spPr>
          <a:xfrm>
            <a:off x="1212848" y="1811094"/>
            <a:ext cx="3037527" cy="646331"/>
          </a:xfrm>
          <a:prstGeom prst="rect">
            <a:avLst/>
          </a:prstGeom>
          <a:noFill/>
        </p:spPr>
        <p:txBody>
          <a:bodyPr wrap="square" rtlCol="0">
            <a:spAutoFit/>
          </a:bodyPr>
          <a:lstStyle/>
          <a:p>
            <a:r>
              <a:rPr lang="en-US" dirty="0"/>
              <a:t>No correlation </a:t>
            </a:r>
          </a:p>
          <a:p>
            <a:r>
              <a:rPr lang="en-US" dirty="0"/>
              <a:t>(from random assignment)</a:t>
            </a:r>
          </a:p>
        </p:txBody>
      </p:sp>
      <p:sp>
        <p:nvSpPr>
          <p:cNvPr id="3" name="Slide Number Placeholder 2">
            <a:extLst>
              <a:ext uri="{FF2B5EF4-FFF2-40B4-BE49-F238E27FC236}">
                <a16:creationId xmlns:a16="http://schemas.microsoft.com/office/drawing/2014/main" id="{05B77590-35E2-234C-737E-DF0F8ECBCE6B}"/>
              </a:ext>
            </a:extLst>
          </p:cNvPr>
          <p:cNvSpPr>
            <a:spLocks noGrp="1"/>
          </p:cNvSpPr>
          <p:nvPr>
            <p:ph type="sldNum" sz="quarter" idx="12"/>
          </p:nvPr>
        </p:nvSpPr>
        <p:spPr/>
        <p:txBody>
          <a:bodyPr/>
          <a:lstStyle/>
          <a:p>
            <a:fld id="{1E6E8210-98B9-4F90-85A3-D668D5212131}" type="slidenum">
              <a:rPr lang="en-US" smtClean="0"/>
              <a:t>54</a:t>
            </a:fld>
            <a:endParaRPr lang="en-US"/>
          </a:p>
        </p:txBody>
      </p:sp>
    </p:spTree>
    <p:extLst>
      <p:ext uri="{BB962C8B-B14F-4D97-AF65-F5344CB8AC3E}">
        <p14:creationId xmlns:p14="http://schemas.microsoft.com/office/powerpoint/2010/main" val="115202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8" grpId="0" animBg="1"/>
      <p:bldP spid="29" grpId="0" animBg="1"/>
      <p:bldP spid="30" grpId="0"/>
      <p:bldP spid="31" grpId="0"/>
      <p:bldP spid="32"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EBB73-BFB9-8055-2D8D-944DC8A5A2AC}"/>
              </a:ext>
            </a:extLst>
          </p:cNvPr>
          <p:cNvSpPr>
            <a:spLocks noGrp="1"/>
          </p:cNvSpPr>
          <p:nvPr>
            <p:ph type="title"/>
          </p:nvPr>
        </p:nvSpPr>
        <p:spPr/>
        <p:txBody>
          <a:bodyPr/>
          <a:lstStyle/>
          <a:p>
            <a:r>
              <a:rPr lang="en-US" dirty="0"/>
              <a:t>Experiment</a:t>
            </a:r>
          </a:p>
        </p:txBody>
      </p:sp>
      <p:sp>
        <p:nvSpPr>
          <p:cNvPr id="3" name="Content Placeholder 2">
            <a:extLst>
              <a:ext uri="{FF2B5EF4-FFF2-40B4-BE49-F238E27FC236}">
                <a16:creationId xmlns:a16="http://schemas.microsoft.com/office/drawing/2014/main" id="{0FF5247F-D185-4CC5-6FD6-19EC23C4B8A8}"/>
              </a:ext>
            </a:extLst>
          </p:cNvPr>
          <p:cNvSpPr>
            <a:spLocks noGrp="1"/>
          </p:cNvSpPr>
          <p:nvPr>
            <p:ph idx="1"/>
          </p:nvPr>
        </p:nvSpPr>
        <p:spPr/>
        <p:txBody>
          <a:bodyPr/>
          <a:lstStyle/>
          <a:p>
            <a:r>
              <a:rPr lang="en-US" dirty="0"/>
              <a:t>2 x 2: Actions (Voluntary vs. Involuntary) x Personalization (0 vs. 1)</a:t>
            </a:r>
          </a:p>
          <a:p>
            <a:r>
              <a:rPr lang="en-US" dirty="0"/>
              <a:t>Mediators: </a:t>
            </a:r>
          </a:p>
          <a:p>
            <a:pPr lvl="1"/>
            <a:r>
              <a:rPr lang="en-US" dirty="0"/>
              <a:t>Privacy Concerns</a:t>
            </a:r>
          </a:p>
          <a:p>
            <a:pPr lvl="1"/>
            <a:r>
              <a:rPr lang="en-US" dirty="0"/>
              <a:t>Privacy Protection</a:t>
            </a:r>
          </a:p>
        </p:txBody>
      </p:sp>
      <p:graphicFrame>
        <p:nvGraphicFramePr>
          <p:cNvPr id="4" name="Table 4">
            <a:extLst>
              <a:ext uri="{FF2B5EF4-FFF2-40B4-BE49-F238E27FC236}">
                <a16:creationId xmlns:a16="http://schemas.microsoft.com/office/drawing/2014/main" id="{38635DDA-F52F-5BD1-D39C-DCD31C9F9F2D}"/>
              </a:ext>
            </a:extLst>
          </p:cNvPr>
          <p:cNvGraphicFramePr>
            <a:graphicFrameLocks noGrp="1"/>
          </p:cNvGraphicFramePr>
          <p:nvPr/>
        </p:nvGraphicFramePr>
        <p:xfrm>
          <a:off x="1358231" y="4001294"/>
          <a:ext cx="8483601" cy="1470081"/>
        </p:xfrm>
        <a:graphic>
          <a:graphicData uri="http://schemas.openxmlformats.org/drawingml/2006/table">
            <a:tbl>
              <a:tblPr firstRow="1" bandRow="1">
                <a:tableStyleId>{5C22544A-7EE6-4342-B048-85BDC9FD1C3A}</a:tableStyleId>
              </a:tblPr>
              <a:tblGrid>
                <a:gridCol w="2827867">
                  <a:extLst>
                    <a:ext uri="{9D8B030D-6E8A-4147-A177-3AD203B41FA5}">
                      <a16:colId xmlns:a16="http://schemas.microsoft.com/office/drawing/2014/main" val="1340090935"/>
                    </a:ext>
                  </a:extLst>
                </a:gridCol>
                <a:gridCol w="2827867">
                  <a:extLst>
                    <a:ext uri="{9D8B030D-6E8A-4147-A177-3AD203B41FA5}">
                      <a16:colId xmlns:a16="http://schemas.microsoft.com/office/drawing/2014/main" val="2547614637"/>
                    </a:ext>
                  </a:extLst>
                </a:gridCol>
                <a:gridCol w="2827867">
                  <a:extLst>
                    <a:ext uri="{9D8B030D-6E8A-4147-A177-3AD203B41FA5}">
                      <a16:colId xmlns:a16="http://schemas.microsoft.com/office/drawing/2014/main" val="2358747744"/>
                    </a:ext>
                  </a:extLst>
                </a:gridCol>
              </a:tblGrid>
              <a:tr h="490027">
                <a:tc>
                  <a:txBody>
                    <a:bodyPr/>
                    <a:lstStyle/>
                    <a:p>
                      <a:endParaRPr lang="en-US" dirty="0"/>
                    </a:p>
                  </a:txBody>
                  <a:tcPr/>
                </a:tc>
                <a:tc>
                  <a:txBody>
                    <a:bodyPr/>
                    <a:lstStyle/>
                    <a:p>
                      <a:r>
                        <a:rPr lang="en-US" dirty="0"/>
                        <a:t>Voluntary</a:t>
                      </a:r>
                    </a:p>
                  </a:txBody>
                  <a:tcPr/>
                </a:tc>
                <a:tc>
                  <a:txBody>
                    <a:bodyPr/>
                    <a:lstStyle/>
                    <a:p>
                      <a:r>
                        <a:rPr lang="en-US" dirty="0"/>
                        <a:t>Involuntary</a:t>
                      </a:r>
                    </a:p>
                  </a:txBody>
                  <a:tcPr/>
                </a:tc>
                <a:extLst>
                  <a:ext uri="{0D108BD9-81ED-4DB2-BD59-A6C34878D82A}">
                    <a16:rowId xmlns:a16="http://schemas.microsoft.com/office/drawing/2014/main" val="2242139228"/>
                  </a:ext>
                </a:extLst>
              </a:tr>
              <a:tr h="490027">
                <a:tc>
                  <a:txBody>
                    <a:bodyPr/>
                    <a:lstStyle/>
                    <a:p>
                      <a:r>
                        <a:rPr lang="en-US" dirty="0"/>
                        <a:t>Personalization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90980434"/>
                  </a:ext>
                </a:extLst>
              </a:tr>
              <a:tr h="490027">
                <a:tc>
                  <a:txBody>
                    <a:bodyPr/>
                    <a:lstStyle/>
                    <a:p>
                      <a:r>
                        <a:rPr lang="en-US" dirty="0"/>
                        <a:t>No Personalization</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571788046"/>
                  </a:ext>
                </a:extLst>
              </a:tr>
            </a:tbl>
          </a:graphicData>
        </a:graphic>
      </p:graphicFrame>
      <p:sp>
        <p:nvSpPr>
          <p:cNvPr id="5" name="Slide Number Placeholder 4">
            <a:extLst>
              <a:ext uri="{FF2B5EF4-FFF2-40B4-BE49-F238E27FC236}">
                <a16:creationId xmlns:a16="http://schemas.microsoft.com/office/drawing/2014/main" id="{580A0680-6016-6B15-AC54-7D30CD09553A}"/>
              </a:ext>
            </a:extLst>
          </p:cNvPr>
          <p:cNvSpPr>
            <a:spLocks noGrp="1"/>
          </p:cNvSpPr>
          <p:nvPr>
            <p:ph type="sldNum" sz="quarter" idx="12"/>
          </p:nvPr>
        </p:nvSpPr>
        <p:spPr/>
        <p:txBody>
          <a:bodyPr/>
          <a:lstStyle/>
          <a:p>
            <a:fld id="{1E6E8210-98B9-4F90-85A3-D668D5212131}" type="slidenum">
              <a:rPr lang="en-US" smtClean="0"/>
              <a:t>55</a:t>
            </a:fld>
            <a:endParaRPr lang="en-US"/>
          </a:p>
        </p:txBody>
      </p:sp>
    </p:spTree>
    <p:extLst>
      <p:ext uri="{BB962C8B-B14F-4D97-AF65-F5344CB8AC3E}">
        <p14:creationId xmlns:p14="http://schemas.microsoft.com/office/powerpoint/2010/main" val="2997511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0A3E89D-4872-5F4A-2B92-19D0143F141B}"/>
              </a:ext>
            </a:extLst>
          </p:cNvPr>
          <p:cNvSpPr>
            <a:spLocks noGrp="1"/>
          </p:cNvSpPr>
          <p:nvPr>
            <p:ph type="title"/>
          </p:nvPr>
        </p:nvSpPr>
        <p:spPr>
          <a:xfrm>
            <a:off x="1115568" y="548640"/>
            <a:ext cx="10168128" cy="1179576"/>
          </a:xfrm>
        </p:spPr>
        <p:txBody>
          <a:bodyPr>
            <a:normAutofit/>
          </a:bodyPr>
          <a:lstStyle/>
          <a:p>
            <a:r>
              <a:rPr lang="en-US" sz="4000"/>
              <a:t>Next Steps</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F7B56A1-26BA-D9DD-AA11-D0DA9DA3BEC9}"/>
              </a:ext>
            </a:extLst>
          </p:cNvPr>
          <p:cNvSpPr>
            <a:spLocks noGrp="1"/>
          </p:cNvSpPr>
          <p:nvPr>
            <p:ph idx="1"/>
          </p:nvPr>
        </p:nvSpPr>
        <p:spPr>
          <a:xfrm>
            <a:off x="1115568" y="2481943"/>
            <a:ext cx="10168128" cy="3695020"/>
          </a:xfrm>
        </p:spPr>
        <p:txBody>
          <a:bodyPr>
            <a:normAutofit/>
          </a:bodyPr>
          <a:lstStyle/>
          <a:p>
            <a:r>
              <a:rPr lang="en-US" sz="2200" dirty="0"/>
              <a:t>Personalization vs. Customization</a:t>
            </a:r>
          </a:p>
          <a:p>
            <a:pPr lvl="1"/>
            <a:r>
              <a:rPr lang="en-US" sz="2200" dirty="0"/>
              <a:t>Personalization is done by the system being used. Developers set up the system to identify users and deliver to them the content, experience, or functionality that matches their role.</a:t>
            </a:r>
          </a:p>
          <a:p>
            <a:pPr lvl="1"/>
            <a:r>
              <a:rPr lang="en-US" sz="2200" dirty="0"/>
              <a:t>Customization is done by the user. A system may enable users to customize or make changes to the experience to meet their specific needs by configuring layout, content, or system functionality</a:t>
            </a:r>
          </a:p>
          <a:p>
            <a:r>
              <a:rPr lang="en-US" sz="2600" dirty="0"/>
              <a:t>Should we do a separate paper on personalization vs. customization?</a:t>
            </a:r>
          </a:p>
          <a:p>
            <a:pPr lvl="1"/>
            <a:endParaRPr lang="en-US" sz="2200" dirty="0"/>
          </a:p>
        </p:txBody>
      </p:sp>
      <p:sp>
        <p:nvSpPr>
          <p:cNvPr id="4" name="Slide Number Placeholder 3">
            <a:extLst>
              <a:ext uri="{FF2B5EF4-FFF2-40B4-BE49-F238E27FC236}">
                <a16:creationId xmlns:a16="http://schemas.microsoft.com/office/drawing/2014/main" id="{6439C119-5D1C-1204-3F1C-9BDA33956AFC}"/>
              </a:ext>
            </a:extLst>
          </p:cNvPr>
          <p:cNvSpPr>
            <a:spLocks noGrp="1"/>
          </p:cNvSpPr>
          <p:nvPr>
            <p:ph type="sldNum" sz="quarter" idx="12"/>
          </p:nvPr>
        </p:nvSpPr>
        <p:spPr/>
        <p:txBody>
          <a:bodyPr/>
          <a:lstStyle/>
          <a:p>
            <a:fld id="{1E6E8210-98B9-4F90-85A3-D668D5212131}" type="slidenum">
              <a:rPr lang="en-US" smtClean="0"/>
              <a:t>56</a:t>
            </a:fld>
            <a:endParaRPr lang="en-US"/>
          </a:p>
        </p:txBody>
      </p:sp>
    </p:spTree>
    <p:extLst>
      <p:ext uri="{BB962C8B-B14F-4D97-AF65-F5344CB8AC3E}">
        <p14:creationId xmlns:p14="http://schemas.microsoft.com/office/powerpoint/2010/main" val="270333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28BBB-6D21-4981-D864-4AD2AED5BB9E}"/>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Next Steps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618BBC-24B3-D412-EA00-BFCD45286D37}"/>
              </a:ext>
            </a:extLst>
          </p:cNvPr>
          <p:cNvSpPr>
            <a:spLocks noGrp="1"/>
          </p:cNvSpPr>
          <p:nvPr>
            <p:ph idx="1"/>
          </p:nvPr>
        </p:nvSpPr>
        <p:spPr>
          <a:xfrm>
            <a:off x="1155548" y="2217343"/>
            <a:ext cx="9880893" cy="3959619"/>
          </a:xfrm>
        </p:spPr>
        <p:txBody>
          <a:bodyPr>
            <a:normAutofit/>
          </a:bodyPr>
          <a:lstStyle/>
          <a:p>
            <a:r>
              <a:rPr lang="en-US" sz="2000"/>
              <a:t>Robustness Check </a:t>
            </a:r>
          </a:p>
          <a:p>
            <a:pPr lvl="1"/>
            <a:r>
              <a:rPr lang="en-US" sz="2000"/>
              <a:t>Model Specification (e.g., Poisson, Zero-inflated Poisson, NB, Zero-inflated NB, GLM)</a:t>
            </a:r>
          </a:p>
          <a:p>
            <a:pPr lvl="1"/>
            <a:r>
              <a:rPr lang="en-US" sz="2000"/>
              <a:t>Alternative SEs</a:t>
            </a:r>
          </a:p>
          <a:p>
            <a:pPr lvl="1"/>
            <a:r>
              <a:rPr lang="en-US" sz="2000"/>
              <a:t>Placebo </a:t>
            </a:r>
            <a:r>
              <a:rPr lang="en-US" sz="2000" err="1"/>
              <a:t>DiD</a:t>
            </a:r>
            <a:r>
              <a:rPr lang="en-US" sz="2000"/>
              <a:t> </a:t>
            </a:r>
          </a:p>
          <a:p>
            <a:pPr lvl="2"/>
            <a:r>
              <a:rPr lang="en-US"/>
              <a:t>Fake treatment groups</a:t>
            </a:r>
          </a:p>
          <a:p>
            <a:pPr lvl="2"/>
            <a:r>
              <a:rPr lang="en-US"/>
              <a:t>Fake treatment period</a:t>
            </a:r>
          </a:p>
          <a:p>
            <a:pPr lvl="1"/>
            <a:r>
              <a:rPr lang="en-US" sz="2000"/>
              <a:t>Higher order polynomial time trend (relax linearity assumption)</a:t>
            </a:r>
          </a:p>
          <a:p>
            <a:r>
              <a:rPr lang="en-US" sz="2000"/>
              <a:t>Advanced Analyses</a:t>
            </a:r>
          </a:p>
          <a:p>
            <a:pPr lvl="1"/>
            <a:r>
              <a:rPr lang="en-US" sz="2000"/>
              <a:t>Mediation analysis under </a:t>
            </a:r>
            <a:r>
              <a:rPr lang="en-US" sz="2000" err="1"/>
              <a:t>DiD</a:t>
            </a:r>
            <a:r>
              <a:rPr lang="en-US" sz="2000"/>
              <a:t>: Serial mediation</a:t>
            </a:r>
          </a:p>
          <a:p>
            <a:pPr lvl="1"/>
            <a:r>
              <a:rPr lang="en-US" sz="2000"/>
              <a:t>Seemingly Unrelated Regression</a:t>
            </a:r>
          </a:p>
        </p:txBody>
      </p:sp>
      <p:sp>
        <p:nvSpPr>
          <p:cNvPr id="4" name="Slide Number Placeholder 3">
            <a:extLst>
              <a:ext uri="{FF2B5EF4-FFF2-40B4-BE49-F238E27FC236}">
                <a16:creationId xmlns:a16="http://schemas.microsoft.com/office/drawing/2014/main" id="{3A0019DC-A54E-AFC9-7402-20E867035E12}"/>
              </a:ext>
            </a:extLst>
          </p:cNvPr>
          <p:cNvSpPr>
            <a:spLocks noGrp="1"/>
          </p:cNvSpPr>
          <p:nvPr>
            <p:ph type="sldNum" sz="quarter" idx="12"/>
          </p:nvPr>
        </p:nvSpPr>
        <p:spPr/>
        <p:txBody>
          <a:bodyPr/>
          <a:lstStyle/>
          <a:p>
            <a:fld id="{1E6E8210-98B9-4F90-85A3-D668D5212131}" type="slidenum">
              <a:rPr lang="en-US" smtClean="0"/>
              <a:t>57</a:t>
            </a:fld>
            <a:endParaRPr lang="en-US"/>
          </a:p>
        </p:txBody>
      </p:sp>
    </p:spTree>
    <p:extLst>
      <p:ext uri="{BB962C8B-B14F-4D97-AF65-F5344CB8AC3E}">
        <p14:creationId xmlns:p14="http://schemas.microsoft.com/office/powerpoint/2010/main" val="48657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3DB4-0AAF-09AC-9CC9-2F5A741E707E}"/>
              </a:ext>
            </a:extLst>
          </p:cNvPr>
          <p:cNvSpPr>
            <a:spLocks noGrp="1"/>
          </p:cNvSpPr>
          <p:nvPr>
            <p:ph type="title"/>
          </p:nvPr>
        </p:nvSpPr>
        <p:spPr/>
        <p:txBody>
          <a:bodyPr/>
          <a:lstStyle/>
          <a:p>
            <a:r>
              <a:rPr lang="en-US"/>
              <a:t>Conceptual Model</a:t>
            </a:r>
          </a:p>
        </p:txBody>
      </p:sp>
      <p:sp>
        <p:nvSpPr>
          <p:cNvPr id="4" name="Rectangle 3">
            <a:extLst>
              <a:ext uri="{FF2B5EF4-FFF2-40B4-BE49-F238E27FC236}">
                <a16:creationId xmlns:a16="http://schemas.microsoft.com/office/drawing/2014/main" id="{E2157C85-16A9-C8F0-8433-986790D4BF4C}"/>
              </a:ext>
            </a:extLst>
          </p:cNvPr>
          <p:cNvSpPr/>
          <p:nvPr/>
        </p:nvSpPr>
        <p:spPr>
          <a:xfrm>
            <a:off x="838200" y="3972591"/>
            <a:ext cx="1896533" cy="63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Security Changes</a:t>
            </a:r>
          </a:p>
          <a:p>
            <a:pPr algn="ctr"/>
            <a:r>
              <a:rPr lang="en-US"/>
              <a:t>(Privacy)</a:t>
            </a:r>
          </a:p>
        </p:txBody>
      </p:sp>
      <p:sp>
        <p:nvSpPr>
          <p:cNvPr id="5" name="Rectangle 4">
            <a:extLst>
              <a:ext uri="{FF2B5EF4-FFF2-40B4-BE49-F238E27FC236}">
                <a16:creationId xmlns:a16="http://schemas.microsoft.com/office/drawing/2014/main" id="{2F79B26D-0033-5611-6FFD-289431B2EB3B}"/>
              </a:ext>
            </a:extLst>
          </p:cNvPr>
          <p:cNvSpPr/>
          <p:nvPr/>
        </p:nvSpPr>
        <p:spPr>
          <a:xfrm>
            <a:off x="9457267" y="1554162"/>
            <a:ext cx="1896533" cy="43846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Search</a:t>
            </a:r>
          </a:p>
          <a:p>
            <a:pPr algn="ctr"/>
            <a:endParaRPr lang="en-US"/>
          </a:p>
          <a:p>
            <a:pPr algn="ctr"/>
            <a:r>
              <a:rPr lang="en-US"/>
              <a:t>Download</a:t>
            </a:r>
          </a:p>
          <a:p>
            <a:pPr algn="ctr"/>
            <a:endParaRPr lang="en-US"/>
          </a:p>
          <a:p>
            <a:pPr algn="ctr"/>
            <a:r>
              <a:rPr lang="en-US"/>
              <a:t>Revenue</a:t>
            </a:r>
          </a:p>
          <a:p>
            <a:pPr algn="ctr"/>
            <a:endParaRPr lang="en-US"/>
          </a:p>
          <a:p>
            <a:pPr algn="ctr"/>
            <a:r>
              <a:rPr lang="en-US"/>
              <a:t>Rating</a:t>
            </a:r>
          </a:p>
          <a:p>
            <a:pPr algn="ctr"/>
            <a:endParaRPr lang="en-US"/>
          </a:p>
          <a:p>
            <a:pPr algn="ctr"/>
            <a:r>
              <a:rPr lang="en-US"/>
              <a:t>Review</a:t>
            </a:r>
          </a:p>
        </p:txBody>
      </p:sp>
      <p:cxnSp>
        <p:nvCxnSpPr>
          <p:cNvPr id="7" name="Straight Arrow Connector 6">
            <a:extLst>
              <a:ext uri="{FF2B5EF4-FFF2-40B4-BE49-F238E27FC236}">
                <a16:creationId xmlns:a16="http://schemas.microsoft.com/office/drawing/2014/main" id="{9B0613C9-4B54-D839-3880-93D0C3D8B594}"/>
              </a:ext>
            </a:extLst>
          </p:cNvPr>
          <p:cNvCxnSpPr>
            <a:cxnSpLocks/>
            <a:stCxn id="4" idx="3"/>
          </p:cNvCxnSpPr>
          <p:nvPr/>
        </p:nvCxnSpPr>
        <p:spPr>
          <a:xfrm>
            <a:off x="2734733" y="4290091"/>
            <a:ext cx="67225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C9E2049D-1053-64A9-6B4B-C347F72145E9}"/>
              </a:ext>
            </a:extLst>
          </p:cNvPr>
          <p:cNvSpPr/>
          <p:nvPr/>
        </p:nvSpPr>
        <p:spPr>
          <a:xfrm>
            <a:off x="6103655" y="2242341"/>
            <a:ext cx="1896533" cy="63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GDPR</a:t>
            </a:r>
          </a:p>
        </p:txBody>
      </p:sp>
      <p:sp>
        <p:nvSpPr>
          <p:cNvPr id="9" name="Rectangle 8">
            <a:extLst>
              <a:ext uri="{FF2B5EF4-FFF2-40B4-BE49-F238E27FC236}">
                <a16:creationId xmlns:a16="http://schemas.microsoft.com/office/drawing/2014/main" id="{235A1B21-E1BF-C374-DF5E-C885578062DC}"/>
              </a:ext>
            </a:extLst>
          </p:cNvPr>
          <p:cNvSpPr/>
          <p:nvPr/>
        </p:nvSpPr>
        <p:spPr>
          <a:xfrm>
            <a:off x="4105521" y="3111499"/>
            <a:ext cx="1896533" cy="63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Personalization</a:t>
            </a:r>
          </a:p>
        </p:txBody>
      </p:sp>
      <p:cxnSp>
        <p:nvCxnSpPr>
          <p:cNvPr id="11" name="Straight Arrow Connector 10">
            <a:extLst>
              <a:ext uri="{FF2B5EF4-FFF2-40B4-BE49-F238E27FC236}">
                <a16:creationId xmlns:a16="http://schemas.microsoft.com/office/drawing/2014/main" id="{5F23A1CF-0DCC-9F07-7D36-185AF99CCCCE}"/>
              </a:ext>
            </a:extLst>
          </p:cNvPr>
          <p:cNvCxnSpPr>
            <a:stCxn id="8" idx="2"/>
          </p:cNvCxnSpPr>
          <p:nvPr/>
        </p:nvCxnSpPr>
        <p:spPr>
          <a:xfrm flipH="1">
            <a:off x="7051921" y="2877341"/>
            <a:ext cx="1" cy="14237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CF4A58B-EDE4-3BCB-1E85-9F1FF51778FD}"/>
              </a:ext>
            </a:extLst>
          </p:cNvPr>
          <p:cNvCxnSpPr>
            <a:cxnSpLocks/>
            <a:stCxn id="9" idx="3"/>
          </p:cNvCxnSpPr>
          <p:nvPr/>
        </p:nvCxnSpPr>
        <p:spPr>
          <a:xfrm flipV="1">
            <a:off x="6002054" y="3428996"/>
            <a:ext cx="1049867" cy="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0C3F28D-D812-2A00-62B7-9A6961F2CB00}"/>
              </a:ext>
            </a:extLst>
          </p:cNvPr>
          <p:cNvSpPr txBox="1"/>
          <p:nvPr/>
        </p:nvSpPr>
        <p:spPr>
          <a:xfrm>
            <a:off x="5334000" y="4607591"/>
            <a:ext cx="1232452" cy="369332"/>
          </a:xfrm>
          <a:prstGeom prst="rect">
            <a:avLst/>
          </a:prstGeom>
          <a:noFill/>
        </p:spPr>
        <p:txBody>
          <a:bodyPr wrap="square" rtlCol="0">
            <a:spAutoFit/>
          </a:bodyPr>
          <a:lstStyle/>
          <a:p>
            <a:r>
              <a:rPr lang="en-US"/>
              <a:t>H1: + </a:t>
            </a:r>
          </a:p>
        </p:txBody>
      </p:sp>
      <p:sp>
        <p:nvSpPr>
          <p:cNvPr id="16" name="TextBox 15">
            <a:extLst>
              <a:ext uri="{FF2B5EF4-FFF2-40B4-BE49-F238E27FC236}">
                <a16:creationId xmlns:a16="http://schemas.microsoft.com/office/drawing/2014/main" id="{2AB077C2-41D1-9005-F92E-3CC682369760}"/>
              </a:ext>
            </a:extLst>
          </p:cNvPr>
          <p:cNvSpPr txBox="1"/>
          <p:nvPr/>
        </p:nvSpPr>
        <p:spPr>
          <a:xfrm>
            <a:off x="7227328" y="3194840"/>
            <a:ext cx="1232452" cy="369332"/>
          </a:xfrm>
          <a:prstGeom prst="rect">
            <a:avLst/>
          </a:prstGeom>
          <a:noFill/>
        </p:spPr>
        <p:txBody>
          <a:bodyPr wrap="square" rtlCol="0">
            <a:spAutoFit/>
          </a:bodyPr>
          <a:lstStyle/>
          <a:p>
            <a:r>
              <a:rPr lang="en-US"/>
              <a:t>H2: - </a:t>
            </a:r>
          </a:p>
        </p:txBody>
      </p:sp>
      <p:sp>
        <p:nvSpPr>
          <p:cNvPr id="17" name="TextBox 16">
            <a:extLst>
              <a:ext uri="{FF2B5EF4-FFF2-40B4-BE49-F238E27FC236}">
                <a16:creationId xmlns:a16="http://schemas.microsoft.com/office/drawing/2014/main" id="{204D3FD8-793E-A6E1-9361-0B7CCE58676B}"/>
              </a:ext>
            </a:extLst>
          </p:cNvPr>
          <p:cNvSpPr txBox="1"/>
          <p:nvPr/>
        </p:nvSpPr>
        <p:spPr>
          <a:xfrm>
            <a:off x="6103655" y="3050390"/>
            <a:ext cx="1232452" cy="369332"/>
          </a:xfrm>
          <a:prstGeom prst="rect">
            <a:avLst/>
          </a:prstGeom>
          <a:noFill/>
        </p:spPr>
        <p:txBody>
          <a:bodyPr wrap="square" rtlCol="0">
            <a:spAutoFit/>
          </a:bodyPr>
          <a:lstStyle/>
          <a:p>
            <a:r>
              <a:rPr lang="en-US"/>
              <a:t>H3: - </a:t>
            </a:r>
          </a:p>
        </p:txBody>
      </p:sp>
      <p:sp>
        <p:nvSpPr>
          <p:cNvPr id="3" name="Rectangle 2">
            <a:extLst>
              <a:ext uri="{FF2B5EF4-FFF2-40B4-BE49-F238E27FC236}">
                <a16:creationId xmlns:a16="http://schemas.microsoft.com/office/drawing/2014/main" id="{5F39275F-E2CA-D45B-5A4A-D5A96957C3C4}"/>
              </a:ext>
            </a:extLst>
          </p:cNvPr>
          <p:cNvSpPr/>
          <p:nvPr/>
        </p:nvSpPr>
        <p:spPr>
          <a:xfrm>
            <a:off x="622299" y="2008187"/>
            <a:ext cx="5379753" cy="173831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Current measurement: Static from Appstore</a:t>
            </a:r>
          </a:p>
          <a:p>
            <a:pPr algn="ctr"/>
            <a:r>
              <a:rPr lang="en-US"/>
              <a:t>Future measurement: Dynamic from App updates</a:t>
            </a:r>
          </a:p>
        </p:txBody>
      </p:sp>
      <p:cxnSp>
        <p:nvCxnSpPr>
          <p:cNvPr id="6" name="Straight Arrow Connector 5">
            <a:extLst>
              <a:ext uri="{FF2B5EF4-FFF2-40B4-BE49-F238E27FC236}">
                <a16:creationId xmlns:a16="http://schemas.microsoft.com/office/drawing/2014/main" id="{4819A198-619E-717B-9949-7036C814AD9C}"/>
              </a:ext>
            </a:extLst>
          </p:cNvPr>
          <p:cNvCxnSpPr>
            <a:cxnSpLocks/>
            <a:stCxn id="8" idx="3"/>
          </p:cNvCxnSpPr>
          <p:nvPr/>
        </p:nvCxnSpPr>
        <p:spPr>
          <a:xfrm>
            <a:off x="8000188" y="2559841"/>
            <a:ext cx="145707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Connector: Elbow 25">
            <a:extLst>
              <a:ext uri="{FF2B5EF4-FFF2-40B4-BE49-F238E27FC236}">
                <a16:creationId xmlns:a16="http://schemas.microsoft.com/office/drawing/2014/main" id="{29A19452-C939-16E9-DDEF-5555E06B7D89}"/>
              </a:ext>
            </a:extLst>
          </p:cNvPr>
          <p:cNvCxnSpPr>
            <a:cxnSpLocks/>
          </p:cNvCxnSpPr>
          <p:nvPr/>
        </p:nvCxnSpPr>
        <p:spPr>
          <a:xfrm flipV="1">
            <a:off x="6003344" y="2581968"/>
            <a:ext cx="2840089" cy="851064"/>
          </a:xfrm>
          <a:prstGeom prst="bentConnector3">
            <a:avLst>
              <a:gd name="adj1" fmla="val 100083"/>
            </a:avLst>
          </a:prstGeom>
          <a:ln>
            <a:tailEnd type="triangle"/>
          </a:ln>
        </p:spPr>
        <p:style>
          <a:lnRef idx="1">
            <a:schemeClr val="accent2"/>
          </a:lnRef>
          <a:fillRef idx="0">
            <a:schemeClr val="accent2"/>
          </a:fillRef>
          <a:effectRef idx="0">
            <a:schemeClr val="accent2"/>
          </a:effectRef>
          <a:fontRef idx="minor">
            <a:schemeClr val="tx1"/>
          </a:fontRef>
        </p:style>
      </p:cxnSp>
      <p:sp>
        <p:nvSpPr>
          <p:cNvPr id="29" name="TextBox 28">
            <a:extLst>
              <a:ext uri="{FF2B5EF4-FFF2-40B4-BE49-F238E27FC236}">
                <a16:creationId xmlns:a16="http://schemas.microsoft.com/office/drawing/2014/main" id="{8A151929-8596-181E-D20E-9A7AEC73A3A6}"/>
              </a:ext>
            </a:extLst>
          </p:cNvPr>
          <p:cNvSpPr txBox="1"/>
          <p:nvPr/>
        </p:nvSpPr>
        <p:spPr>
          <a:xfrm>
            <a:off x="8229600" y="3512341"/>
            <a:ext cx="1227667" cy="369332"/>
          </a:xfrm>
          <a:prstGeom prst="rect">
            <a:avLst/>
          </a:prstGeom>
          <a:noFill/>
        </p:spPr>
        <p:txBody>
          <a:bodyPr wrap="square" rtlCol="0">
            <a:spAutoFit/>
          </a:bodyPr>
          <a:lstStyle/>
          <a:p>
            <a:r>
              <a:rPr lang="en-US"/>
              <a:t>Possibly?</a:t>
            </a:r>
          </a:p>
        </p:txBody>
      </p:sp>
      <p:cxnSp>
        <p:nvCxnSpPr>
          <p:cNvPr id="18" name="Straight Arrow Connector 17">
            <a:extLst>
              <a:ext uri="{FF2B5EF4-FFF2-40B4-BE49-F238E27FC236}">
                <a16:creationId xmlns:a16="http://schemas.microsoft.com/office/drawing/2014/main" id="{19A74EB9-108A-5B4E-8217-367C7D96EBB8}"/>
              </a:ext>
            </a:extLst>
          </p:cNvPr>
          <p:cNvCxnSpPr>
            <a:cxnSpLocks/>
          </p:cNvCxnSpPr>
          <p:nvPr/>
        </p:nvCxnSpPr>
        <p:spPr>
          <a:xfrm>
            <a:off x="5179975" y="3743922"/>
            <a:ext cx="0" cy="54616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EA90EA7C-FEF5-1975-EDA8-3043E08639D2}"/>
              </a:ext>
            </a:extLst>
          </p:cNvPr>
          <p:cNvSpPr txBox="1"/>
          <p:nvPr/>
        </p:nvSpPr>
        <p:spPr>
          <a:xfrm>
            <a:off x="316974" y="5016009"/>
            <a:ext cx="9038694" cy="369332"/>
          </a:xfrm>
          <a:prstGeom prst="rect">
            <a:avLst/>
          </a:prstGeom>
          <a:noFill/>
        </p:spPr>
        <p:txBody>
          <a:bodyPr wrap="square" rtlCol="0">
            <a:spAutoFit/>
          </a:bodyPr>
          <a:lstStyle/>
          <a:p>
            <a:r>
              <a:rPr lang="en-US"/>
              <a:t>H1: Introduction of security changes can increase apps’ engagement outcomes</a:t>
            </a:r>
          </a:p>
        </p:txBody>
      </p:sp>
      <p:sp>
        <p:nvSpPr>
          <p:cNvPr id="13" name="TextBox 12">
            <a:extLst>
              <a:ext uri="{FF2B5EF4-FFF2-40B4-BE49-F238E27FC236}">
                <a16:creationId xmlns:a16="http://schemas.microsoft.com/office/drawing/2014/main" id="{897E3572-681A-F764-0FD8-C551E9920A3A}"/>
              </a:ext>
            </a:extLst>
          </p:cNvPr>
          <p:cNvSpPr txBox="1"/>
          <p:nvPr/>
        </p:nvSpPr>
        <p:spPr>
          <a:xfrm>
            <a:off x="316973" y="5475758"/>
            <a:ext cx="9038694" cy="369332"/>
          </a:xfrm>
          <a:prstGeom prst="rect">
            <a:avLst/>
          </a:prstGeom>
          <a:noFill/>
        </p:spPr>
        <p:txBody>
          <a:bodyPr wrap="square" rtlCol="0">
            <a:spAutoFit/>
          </a:bodyPr>
          <a:lstStyle/>
          <a:p>
            <a:r>
              <a:rPr lang="en-US"/>
              <a:t>H2: GDPR decreases the positive effect of security changes on apps’ engagement outcomes</a:t>
            </a:r>
          </a:p>
        </p:txBody>
      </p:sp>
      <p:sp>
        <p:nvSpPr>
          <p:cNvPr id="14" name="TextBox 13">
            <a:extLst>
              <a:ext uri="{FF2B5EF4-FFF2-40B4-BE49-F238E27FC236}">
                <a16:creationId xmlns:a16="http://schemas.microsoft.com/office/drawing/2014/main" id="{D60A4B0F-7C2B-38C7-6A2D-59E2E299FBF8}"/>
              </a:ext>
            </a:extLst>
          </p:cNvPr>
          <p:cNvSpPr txBox="1"/>
          <p:nvPr/>
        </p:nvSpPr>
        <p:spPr>
          <a:xfrm>
            <a:off x="316973" y="5935507"/>
            <a:ext cx="9038694" cy="646331"/>
          </a:xfrm>
          <a:prstGeom prst="rect">
            <a:avLst/>
          </a:prstGeom>
          <a:noFill/>
        </p:spPr>
        <p:txBody>
          <a:bodyPr wrap="square" rtlCol="0">
            <a:spAutoFit/>
          </a:bodyPr>
          <a:lstStyle/>
          <a:p>
            <a:r>
              <a:rPr lang="en-US"/>
              <a:t>H3: Personalization can mitigate the negative effect of GDPR on the relationship between security changes and apps’ engagement outcomes</a:t>
            </a:r>
          </a:p>
        </p:txBody>
      </p:sp>
      <p:sp>
        <p:nvSpPr>
          <p:cNvPr id="19" name="Slide Number Placeholder 18">
            <a:extLst>
              <a:ext uri="{FF2B5EF4-FFF2-40B4-BE49-F238E27FC236}">
                <a16:creationId xmlns:a16="http://schemas.microsoft.com/office/drawing/2014/main" id="{8E72A845-E43C-616F-CB31-918A7E6930AA}"/>
              </a:ext>
            </a:extLst>
          </p:cNvPr>
          <p:cNvSpPr>
            <a:spLocks noGrp="1"/>
          </p:cNvSpPr>
          <p:nvPr>
            <p:ph type="sldNum" sz="quarter" idx="12"/>
          </p:nvPr>
        </p:nvSpPr>
        <p:spPr/>
        <p:txBody>
          <a:bodyPr/>
          <a:lstStyle/>
          <a:p>
            <a:fld id="{1E6E8210-98B9-4F90-85A3-D668D5212131}" type="slidenum">
              <a:rPr lang="en-US" smtClean="0"/>
              <a:t>58</a:t>
            </a:fld>
            <a:endParaRPr lang="en-US"/>
          </a:p>
        </p:txBody>
      </p:sp>
    </p:spTree>
    <p:extLst>
      <p:ext uri="{BB962C8B-B14F-4D97-AF65-F5344CB8AC3E}">
        <p14:creationId xmlns:p14="http://schemas.microsoft.com/office/powerpoint/2010/main" val="1479270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3"/>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5"/>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1"/>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6"/>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2"/>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7"/>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5" grpId="0"/>
      <p:bldP spid="15" grpId="1"/>
      <p:bldP spid="16" grpId="0"/>
      <p:bldP spid="16" grpId="1"/>
      <p:bldP spid="17" grpId="0"/>
      <p:bldP spid="17" grpId="1"/>
      <p:bldP spid="3" grpId="0" animBg="1"/>
      <p:bldP spid="3" grpId="1" animBg="1"/>
      <p:bldP spid="29" grpId="0"/>
      <p:bldP spid="10" grpId="0"/>
      <p:bldP spid="10" grpId="1"/>
      <p:bldP spid="13" grpId="0"/>
      <p:bldP spid="13" grpId="1"/>
      <p:bldP spid="14" grpId="0"/>
      <p:bldP spid="14" grpId="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E3DB4-0AAF-09AC-9CC9-2F5A741E707E}"/>
              </a:ext>
            </a:extLst>
          </p:cNvPr>
          <p:cNvSpPr>
            <a:spLocks noGrp="1"/>
          </p:cNvSpPr>
          <p:nvPr>
            <p:ph type="title"/>
          </p:nvPr>
        </p:nvSpPr>
        <p:spPr/>
        <p:txBody>
          <a:bodyPr/>
          <a:lstStyle/>
          <a:p>
            <a:r>
              <a:rPr lang="en-US"/>
              <a:t>Conceptual Model</a:t>
            </a:r>
          </a:p>
        </p:txBody>
      </p:sp>
      <p:sp>
        <p:nvSpPr>
          <p:cNvPr id="4" name="Rectangle 3">
            <a:extLst>
              <a:ext uri="{FF2B5EF4-FFF2-40B4-BE49-F238E27FC236}">
                <a16:creationId xmlns:a16="http://schemas.microsoft.com/office/drawing/2014/main" id="{E2157C85-16A9-C8F0-8433-986790D4BF4C}"/>
              </a:ext>
            </a:extLst>
          </p:cNvPr>
          <p:cNvSpPr/>
          <p:nvPr/>
        </p:nvSpPr>
        <p:spPr>
          <a:xfrm>
            <a:off x="503972" y="4374310"/>
            <a:ext cx="2724867" cy="950599"/>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Security Changes</a:t>
            </a:r>
          </a:p>
          <a:p>
            <a:pPr algn="ctr"/>
            <a:r>
              <a:rPr lang="en-US" sz="2800" b="1" dirty="0"/>
              <a:t>(Privacy)</a:t>
            </a:r>
          </a:p>
        </p:txBody>
      </p:sp>
      <p:sp>
        <p:nvSpPr>
          <p:cNvPr id="5" name="Rectangle 4">
            <a:extLst>
              <a:ext uri="{FF2B5EF4-FFF2-40B4-BE49-F238E27FC236}">
                <a16:creationId xmlns:a16="http://schemas.microsoft.com/office/drawing/2014/main" id="{2F79B26D-0033-5611-6FFD-289431B2EB3B}"/>
              </a:ext>
            </a:extLst>
          </p:cNvPr>
          <p:cNvSpPr/>
          <p:nvPr/>
        </p:nvSpPr>
        <p:spPr>
          <a:xfrm>
            <a:off x="9457267" y="1554162"/>
            <a:ext cx="1896533" cy="438467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2800" b="1" dirty="0"/>
              <a:t>Search</a:t>
            </a:r>
          </a:p>
          <a:p>
            <a:pPr algn="ctr"/>
            <a:endParaRPr lang="en-US" sz="2800" b="1" dirty="0"/>
          </a:p>
          <a:p>
            <a:pPr algn="ctr"/>
            <a:r>
              <a:rPr lang="en-US" sz="2800" b="1" dirty="0"/>
              <a:t>Download</a:t>
            </a:r>
          </a:p>
          <a:p>
            <a:pPr algn="ctr"/>
            <a:endParaRPr lang="en-US" sz="2800" b="1" dirty="0"/>
          </a:p>
          <a:p>
            <a:pPr algn="ctr"/>
            <a:r>
              <a:rPr lang="en-US" sz="2800" b="1" dirty="0"/>
              <a:t>Revenue</a:t>
            </a:r>
          </a:p>
          <a:p>
            <a:pPr algn="ctr"/>
            <a:endParaRPr lang="en-US" sz="2800" b="1" dirty="0"/>
          </a:p>
          <a:p>
            <a:pPr algn="ctr"/>
            <a:r>
              <a:rPr lang="en-US" sz="2800" b="1" dirty="0"/>
              <a:t>Rating</a:t>
            </a:r>
          </a:p>
          <a:p>
            <a:pPr algn="ctr"/>
            <a:endParaRPr lang="en-US" sz="2800" b="1" dirty="0"/>
          </a:p>
          <a:p>
            <a:pPr algn="ctr"/>
            <a:r>
              <a:rPr lang="en-US" sz="2800" b="1" dirty="0"/>
              <a:t>Review</a:t>
            </a:r>
          </a:p>
        </p:txBody>
      </p:sp>
      <p:cxnSp>
        <p:nvCxnSpPr>
          <p:cNvPr id="7" name="Straight Arrow Connector 6">
            <a:extLst>
              <a:ext uri="{FF2B5EF4-FFF2-40B4-BE49-F238E27FC236}">
                <a16:creationId xmlns:a16="http://schemas.microsoft.com/office/drawing/2014/main" id="{9B0613C9-4B54-D839-3880-93D0C3D8B594}"/>
              </a:ext>
            </a:extLst>
          </p:cNvPr>
          <p:cNvCxnSpPr>
            <a:cxnSpLocks/>
            <a:stCxn id="4" idx="3"/>
          </p:cNvCxnSpPr>
          <p:nvPr/>
        </p:nvCxnSpPr>
        <p:spPr>
          <a:xfrm>
            <a:off x="3228839" y="4849610"/>
            <a:ext cx="622842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C9E2049D-1053-64A9-6B4B-C347F72145E9}"/>
              </a:ext>
            </a:extLst>
          </p:cNvPr>
          <p:cNvSpPr/>
          <p:nvPr/>
        </p:nvSpPr>
        <p:spPr>
          <a:xfrm>
            <a:off x="5811368" y="1344829"/>
            <a:ext cx="2724867" cy="950599"/>
          </a:xfrm>
          <a:prstGeom prst="rect">
            <a:avLst/>
          </a:prstGeom>
          <a:ln w="285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Personalization</a:t>
            </a:r>
            <a:endParaRPr lang="en-US" sz="2800" b="1" dirty="0">
              <a:cs typeface="Calibri"/>
            </a:endParaRPr>
          </a:p>
        </p:txBody>
      </p:sp>
      <p:sp>
        <p:nvSpPr>
          <p:cNvPr id="9" name="Rectangle 8">
            <a:extLst>
              <a:ext uri="{FF2B5EF4-FFF2-40B4-BE49-F238E27FC236}">
                <a16:creationId xmlns:a16="http://schemas.microsoft.com/office/drawing/2014/main" id="{235A1B21-E1BF-C374-DF5E-C885578062DC}"/>
              </a:ext>
            </a:extLst>
          </p:cNvPr>
          <p:cNvSpPr/>
          <p:nvPr/>
        </p:nvSpPr>
        <p:spPr>
          <a:xfrm>
            <a:off x="503972" y="2581588"/>
            <a:ext cx="2724867" cy="950599"/>
          </a:xfrm>
          <a:prstGeom prst="rect">
            <a:avLst/>
          </a:prstGeom>
          <a:ln w="28575"/>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2800" b="1" dirty="0"/>
              <a:t>GDPR</a:t>
            </a:r>
          </a:p>
        </p:txBody>
      </p:sp>
      <p:cxnSp>
        <p:nvCxnSpPr>
          <p:cNvPr id="11" name="Straight Arrow Connector 10">
            <a:extLst>
              <a:ext uri="{FF2B5EF4-FFF2-40B4-BE49-F238E27FC236}">
                <a16:creationId xmlns:a16="http://schemas.microsoft.com/office/drawing/2014/main" id="{5F23A1CF-0DCC-9F07-7D36-185AF99CCCCE}"/>
              </a:ext>
            </a:extLst>
          </p:cNvPr>
          <p:cNvCxnSpPr>
            <a:cxnSpLocks/>
            <a:stCxn id="8" idx="2"/>
          </p:cNvCxnSpPr>
          <p:nvPr/>
        </p:nvCxnSpPr>
        <p:spPr>
          <a:xfrm>
            <a:off x="7173802" y="2295428"/>
            <a:ext cx="0" cy="255418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8CF4A58B-EDE4-3BCB-1E85-9F1FF51778FD}"/>
              </a:ext>
            </a:extLst>
          </p:cNvPr>
          <p:cNvCxnSpPr>
            <a:cxnSpLocks/>
            <a:stCxn id="9" idx="3"/>
          </p:cNvCxnSpPr>
          <p:nvPr/>
        </p:nvCxnSpPr>
        <p:spPr>
          <a:xfrm flipV="1">
            <a:off x="3228839" y="3043977"/>
            <a:ext cx="6228428" cy="1291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0C3F28D-D812-2A00-62B7-9A6961F2CB00}"/>
              </a:ext>
            </a:extLst>
          </p:cNvPr>
          <p:cNvSpPr txBox="1"/>
          <p:nvPr/>
        </p:nvSpPr>
        <p:spPr>
          <a:xfrm>
            <a:off x="4578916" y="3192379"/>
            <a:ext cx="1232452" cy="523220"/>
          </a:xfrm>
          <a:prstGeom prst="rect">
            <a:avLst/>
          </a:prstGeom>
          <a:noFill/>
        </p:spPr>
        <p:txBody>
          <a:bodyPr wrap="square" rtlCol="0">
            <a:spAutoFit/>
          </a:bodyPr>
          <a:lstStyle/>
          <a:p>
            <a:r>
              <a:rPr lang="en-US" sz="2800" b="1" dirty="0"/>
              <a:t>H1: +/- </a:t>
            </a:r>
          </a:p>
        </p:txBody>
      </p:sp>
      <p:sp>
        <p:nvSpPr>
          <p:cNvPr id="16" name="TextBox 15">
            <a:extLst>
              <a:ext uri="{FF2B5EF4-FFF2-40B4-BE49-F238E27FC236}">
                <a16:creationId xmlns:a16="http://schemas.microsoft.com/office/drawing/2014/main" id="{2AB077C2-41D1-9005-F92E-3CC682369760}"/>
              </a:ext>
            </a:extLst>
          </p:cNvPr>
          <p:cNvSpPr txBox="1"/>
          <p:nvPr/>
        </p:nvSpPr>
        <p:spPr>
          <a:xfrm>
            <a:off x="7478607" y="4274512"/>
            <a:ext cx="1232452" cy="523220"/>
          </a:xfrm>
          <a:prstGeom prst="rect">
            <a:avLst/>
          </a:prstGeom>
          <a:noFill/>
        </p:spPr>
        <p:txBody>
          <a:bodyPr wrap="square" rtlCol="0">
            <a:spAutoFit/>
          </a:bodyPr>
          <a:lstStyle/>
          <a:p>
            <a:r>
              <a:rPr lang="en-US" sz="2800" b="1" dirty="0"/>
              <a:t>H3: - </a:t>
            </a:r>
          </a:p>
        </p:txBody>
      </p:sp>
      <p:sp>
        <p:nvSpPr>
          <p:cNvPr id="17" name="TextBox 16">
            <a:extLst>
              <a:ext uri="{FF2B5EF4-FFF2-40B4-BE49-F238E27FC236}">
                <a16:creationId xmlns:a16="http://schemas.microsoft.com/office/drawing/2014/main" id="{204D3FD8-793E-A6E1-9361-0B7CCE58676B}"/>
              </a:ext>
            </a:extLst>
          </p:cNvPr>
          <p:cNvSpPr txBox="1"/>
          <p:nvPr/>
        </p:nvSpPr>
        <p:spPr>
          <a:xfrm>
            <a:off x="7478607" y="2509118"/>
            <a:ext cx="1232452" cy="523220"/>
          </a:xfrm>
          <a:prstGeom prst="rect">
            <a:avLst/>
          </a:prstGeom>
          <a:noFill/>
        </p:spPr>
        <p:txBody>
          <a:bodyPr wrap="square" rtlCol="0">
            <a:spAutoFit/>
          </a:bodyPr>
          <a:lstStyle/>
          <a:p>
            <a:r>
              <a:rPr lang="en-US" sz="2800" b="1" dirty="0"/>
              <a:t>H4: - </a:t>
            </a:r>
          </a:p>
        </p:txBody>
      </p:sp>
      <p:cxnSp>
        <p:nvCxnSpPr>
          <p:cNvPr id="21" name="Straight Arrow Connector 20">
            <a:extLst>
              <a:ext uri="{FF2B5EF4-FFF2-40B4-BE49-F238E27FC236}">
                <a16:creationId xmlns:a16="http://schemas.microsoft.com/office/drawing/2014/main" id="{D7CEB055-6A25-AD1C-E8BB-A81182A9E4E8}"/>
              </a:ext>
            </a:extLst>
          </p:cNvPr>
          <p:cNvCxnSpPr>
            <a:cxnSpLocks/>
            <a:stCxn id="8" idx="2"/>
          </p:cNvCxnSpPr>
          <p:nvPr/>
        </p:nvCxnSpPr>
        <p:spPr>
          <a:xfrm flipH="1">
            <a:off x="7173801" y="2295428"/>
            <a:ext cx="1" cy="76145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CD5F5549-C5B9-0101-BB66-752D767EAC3E}"/>
              </a:ext>
            </a:extLst>
          </p:cNvPr>
          <p:cNvSpPr txBox="1"/>
          <p:nvPr/>
        </p:nvSpPr>
        <p:spPr>
          <a:xfrm>
            <a:off x="4578916" y="4374310"/>
            <a:ext cx="1232452" cy="523220"/>
          </a:xfrm>
          <a:prstGeom prst="rect">
            <a:avLst/>
          </a:prstGeom>
          <a:noFill/>
        </p:spPr>
        <p:txBody>
          <a:bodyPr wrap="square" rtlCol="0">
            <a:spAutoFit/>
          </a:bodyPr>
          <a:lstStyle/>
          <a:p>
            <a:r>
              <a:rPr lang="en-US" sz="2800" b="1" dirty="0"/>
              <a:t>H2: + </a:t>
            </a:r>
          </a:p>
        </p:txBody>
      </p:sp>
      <p:sp>
        <p:nvSpPr>
          <p:cNvPr id="6" name="Slide Number Placeholder 5">
            <a:extLst>
              <a:ext uri="{FF2B5EF4-FFF2-40B4-BE49-F238E27FC236}">
                <a16:creationId xmlns:a16="http://schemas.microsoft.com/office/drawing/2014/main" id="{4F49D3B0-A8BA-7471-E2AB-7B056D728F32}"/>
              </a:ext>
            </a:extLst>
          </p:cNvPr>
          <p:cNvSpPr>
            <a:spLocks noGrp="1"/>
          </p:cNvSpPr>
          <p:nvPr>
            <p:ph type="sldNum" sz="quarter" idx="12"/>
          </p:nvPr>
        </p:nvSpPr>
        <p:spPr/>
        <p:txBody>
          <a:bodyPr/>
          <a:lstStyle/>
          <a:p>
            <a:fld id="{1E6E8210-98B9-4F90-85A3-D668D5212131}" type="slidenum">
              <a:rPr lang="en-US" smtClean="0"/>
              <a:t>59</a:t>
            </a:fld>
            <a:endParaRPr lang="en-US"/>
          </a:p>
        </p:txBody>
      </p:sp>
    </p:spTree>
    <p:extLst>
      <p:ext uri="{BB962C8B-B14F-4D97-AF65-F5344CB8AC3E}">
        <p14:creationId xmlns:p14="http://schemas.microsoft.com/office/powerpoint/2010/main" val="1750229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5" grpId="0"/>
      <p:bldP spid="16" grpId="0"/>
      <p:bldP spid="17"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6F68E-7B47-9410-6C52-D675125CFE8F}"/>
              </a:ext>
            </a:extLst>
          </p:cNvPr>
          <p:cNvSpPr>
            <a:spLocks noGrp="1"/>
          </p:cNvSpPr>
          <p:nvPr>
            <p:ph type="title"/>
          </p:nvPr>
        </p:nvSpPr>
        <p:spPr>
          <a:xfrm>
            <a:off x="804673" y="1445494"/>
            <a:ext cx="3616856" cy="4376572"/>
          </a:xfrm>
        </p:spPr>
        <p:txBody>
          <a:bodyPr anchor="ctr">
            <a:normAutofit/>
          </a:bodyPr>
          <a:lstStyle/>
          <a:p>
            <a:r>
              <a:rPr lang="en-US" sz="4800"/>
              <a:t>Privacy</a:t>
            </a:r>
          </a:p>
        </p:txBody>
      </p:sp>
      <p:sp>
        <p:nvSpPr>
          <p:cNvPr id="59" name="Freeform: Shape 42">
            <a:extLst>
              <a:ext uri="{FF2B5EF4-FFF2-40B4-BE49-F238E27FC236}">
                <a16:creationId xmlns:a16="http://schemas.microsoft.com/office/drawing/2014/main" id="{DFF2AC85-FAA0-4844-813F-83C04D738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7636" y="0"/>
            <a:ext cx="7281316" cy="6858000"/>
          </a:xfrm>
          <a:custGeom>
            <a:avLst/>
            <a:gdLst>
              <a:gd name="connsiteX0" fmla="*/ 361354 w 7281316"/>
              <a:gd name="connsiteY0" fmla="*/ 0 h 6858000"/>
              <a:gd name="connsiteX1" fmla="*/ 7281316 w 7281316"/>
              <a:gd name="connsiteY1" fmla="*/ 0 h 6858000"/>
              <a:gd name="connsiteX2" fmla="*/ 7281316 w 7281316"/>
              <a:gd name="connsiteY2" fmla="*/ 6858000 h 6858000"/>
              <a:gd name="connsiteX3" fmla="*/ 696735 w 7281316"/>
              <a:gd name="connsiteY3" fmla="*/ 6858000 h 6858000"/>
              <a:gd name="connsiteX4" fmla="*/ 690849 w 7281316"/>
              <a:gd name="connsiteY4" fmla="*/ 6842426 h 6858000"/>
              <a:gd name="connsiteX5" fmla="*/ 335637 w 7281316"/>
              <a:gd name="connsiteY5" fmla="*/ 9472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81316" h="6858000">
                <a:moveTo>
                  <a:pt x="361354" y="0"/>
                </a:moveTo>
                <a:lnTo>
                  <a:pt x="7281316" y="0"/>
                </a:lnTo>
                <a:lnTo>
                  <a:pt x="7281316" y="6858000"/>
                </a:lnTo>
                <a:lnTo>
                  <a:pt x="696735" y="6858000"/>
                </a:lnTo>
                <a:lnTo>
                  <a:pt x="690849" y="6842426"/>
                </a:lnTo>
                <a:cubicBezTo>
                  <a:pt x="-65870" y="4704140"/>
                  <a:pt x="-226206" y="2374054"/>
                  <a:pt x="335637" y="9472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44">
            <a:extLst>
              <a:ext uri="{FF2B5EF4-FFF2-40B4-BE49-F238E27FC236}">
                <a16:creationId xmlns:a16="http://schemas.microsoft.com/office/drawing/2014/main" id="{89CC0F1E-BAA2-47B1-8F83-7ECB9FD9E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89558" y="0"/>
            <a:ext cx="6999394" cy="6858000"/>
          </a:xfrm>
          <a:custGeom>
            <a:avLst/>
            <a:gdLst>
              <a:gd name="connsiteX0" fmla="*/ 6999394 w 6999394"/>
              <a:gd name="connsiteY0" fmla="*/ 0 h 6858000"/>
              <a:gd name="connsiteX1" fmla="*/ 6999394 w 6999394"/>
              <a:gd name="connsiteY1" fmla="*/ 6858000 h 6858000"/>
              <a:gd name="connsiteX2" fmla="*/ 717029 w 6999394"/>
              <a:gd name="connsiteY2" fmla="*/ 6858000 h 6858000"/>
              <a:gd name="connsiteX3" fmla="*/ 623642 w 6999394"/>
              <a:gd name="connsiteY3" fmla="*/ 6599363 h 6858000"/>
              <a:gd name="connsiteX4" fmla="*/ 319533 w 6999394"/>
              <a:gd name="connsiteY4" fmla="*/ 193787 h 6858000"/>
              <a:gd name="connsiteX5" fmla="*/ 371685 w 6999394"/>
              <a:gd name="connsiteY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99394" h="6858000">
                <a:moveTo>
                  <a:pt x="6999394" y="0"/>
                </a:moveTo>
                <a:lnTo>
                  <a:pt x="6999394" y="6858000"/>
                </a:lnTo>
                <a:lnTo>
                  <a:pt x="717029" y="6858000"/>
                </a:lnTo>
                <a:lnTo>
                  <a:pt x="623642" y="6599363"/>
                </a:lnTo>
                <a:cubicBezTo>
                  <a:pt x="-67685" y="4563346"/>
                  <a:pt x="-206622" y="2355719"/>
                  <a:pt x="319533" y="193787"/>
                </a:cubicBezTo>
                <a:lnTo>
                  <a:pt x="371685" y="1"/>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65DA82-E454-9FA4-8B2F-0DFB60A8DE0B}"/>
              </a:ext>
            </a:extLst>
          </p:cNvPr>
          <p:cNvSpPr>
            <a:spLocks noGrp="1"/>
          </p:cNvSpPr>
          <p:nvPr>
            <p:ph idx="1"/>
          </p:nvPr>
        </p:nvSpPr>
        <p:spPr>
          <a:xfrm>
            <a:off x="6096000" y="1399032"/>
            <a:ext cx="5501834" cy="4471416"/>
          </a:xfrm>
        </p:spPr>
        <p:txBody>
          <a:bodyPr anchor="ctr">
            <a:normAutofit/>
          </a:bodyPr>
          <a:lstStyle/>
          <a:p>
            <a:r>
              <a:rPr lang="en-US" sz="2200">
                <a:solidFill>
                  <a:schemeClr val="bg1"/>
                </a:solidFill>
              </a:rPr>
              <a:t>Privacy is defined as “an individual’s ability to control the terms by which their personal information is acquired and used.” (Chellappa and Sin 2005, p. 186)</a:t>
            </a:r>
          </a:p>
          <a:p>
            <a:r>
              <a:rPr lang="en-US" sz="2200">
                <a:solidFill>
                  <a:schemeClr val="bg1"/>
                </a:solidFill>
              </a:rPr>
              <a:t>Negative effect: </a:t>
            </a:r>
            <a:r>
              <a:rPr lang="en-US" sz="2200" b="1" i="1">
                <a:solidFill>
                  <a:schemeClr val="bg1"/>
                </a:solidFill>
              </a:rPr>
              <a:t>Privacy concerns </a:t>
            </a:r>
            <a:r>
              <a:rPr lang="en-US" sz="2200">
                <a:solidFill>
                  <a:schemeClr val="bg1"/>
                </a:solidFill>
              </a:rPr>
              <a:t>can increase </a:t>
            </a:r>
            <a:r>
              <a:rPr lang="en-US" sz="2200" b="1">
                <a:solidFill>
                  <a:schemeClr val="bg1"/>
                </a:solidFill>
              </a:rPr>
              <a:t>consumers’ reactance</a:t>
            </a:r>
            <a:r>
              <a:rPr lang="en-US" sz="2200">
                <a:solidFill>
                  <a:schemeClr val="bg1"/>
                </a:solidFill>
              </a:rPr>
              <a:t>, where they resist ad messages (Tucker, 2014)</a:t>
            </a:r>
          </a:p>
          <a:p>
            <a:r>
              <a:rPr lang="en-US" sz="2200">
                <a:solidFill>
                  <a:schemeClr val="bg1"/>
                </a:solidFill>
              </a:rPr>
              <a:t>Positive effect: Firms with higher levels of </a:t>
            </a:r>
            <a:r>
              <a:rPr lang="en-US" sz="2200" b="1" i="1">
                <a:solidFill>
                  <a:schemeClr val="bg1"/>
                </a:solidFill>
              </a:rPr>
              <a:t>privacy</a:t>
            </a:r>
            <a:r>
              <a:rPr lang="en-US" sz="2200">
                <a:solidFill>
                  <a:schemeClr val="bg1"/>
                </a:solidFill>
              </a:rPr>
              <a:t> </a:t>
            </a:r>
            <a:r>
              <a:rPr lang="en-US" sz="2200" b="1" i="1">
                <a:solidFill>
                  <a:schemeClr val="bg1"/>
                </a:solidFill>
              </a:rPr>
              <a:t>protection </a:t>
            </a:r>
            <a:r>
              <a:rPr lang="en-US" sz="2200" i="1">
                <a:solidFill>
                  <a:schemeClr val="bg1"/>
                </a:solidFill>
              </a:rPr>
              <a:t>receive</a:t>
            </a:r>
            <a:r>
              <a:rPr lang="en-US" sz="2200" b="1" i="1">
                <a:solidFill>
                  <a:schemeClr val="bg1"/>
                </a:solidFill>
              </a:rPr>
              <a:t> </a:t>
            </a:r>
            <a:r>
              <a:rPr lang="en-US" sz="2200">
                <a:solidFill>
                  <a:schemeClr val="bg1"/>
                </a:solidFill>
              </a:rPr>
              <a:t>higher sales (Tsai et al, 2011). </a:t>
            </a:r>
          </a:p>
        </p:txBody>
      </p:sp>
      <p:sp>
        <p:nvSpPr>
          <p:cNvPr id="4" name="Slide Number Placeholder 3">
            <a:extLst>
              <a:ext uri="{FF2B5EF4-FFF2-40B4-BE49-F238E27FC236}">
                <a16:creationId xmlns:a16="http://schemas.microsoft.com/office/drawing/2014/main" id="{990CF3E4-CF82-2309-1E27-9A56577F551B}"/>
              </a:ext>
            </a:extLst>
          </p:cNvPr>
          <p:cNvSpPr>
            <a:spLocks noGrp="1"/>
          </p:cNvSpPr>
          <p:nvPr>
            <p:ph type="sldNum" sz="quarter" idx="12"/>
          </p:nvPr>
        </p:nvSpPr>
        <p:spPr/>
        <p:txBody>
          <a:bodyPr/>
          <a:lstStyle/>
          <a:p>
            <a:fld id="{1E6E8210-98B9-4F90-85A3-D668D5212131}" type="slidenum">
              <a:rPr lang="en-US" smtClean="0"/>
              <a:t>6</a:t>
            </a:fld>
            <a:endParaRPr lang="en-US"/>
          </a:p>
        </p:txBody>
      </p:sp>
    </p:spTree>
    <p:extLst>
      <p:ext uri="{BB962C8B-B14F-4D97-AF65-F5344CB8AC3E}">
        <p14:creationId xmlns:p14="http://schemas.microsoft.com/office/powerpoint/2010/main" val="15848979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09A89-7449-58B2-7485-99C3D0A2891D}"/>
              </a:ext>
            </a:extLst>
          </p:cNvPr>
          <p:cNvSpPr>
            <a:spLocks noGrp="1"/>
          </p:cNvSpPr>
          <p:nvPr>
            <p:ph type="title"/>
          </p:nvPr>
        </p:nvSpPr>
        <p:spPr/>
        <p:txBody>
          <a:bodyPr/>
          <a:lstStyle/>
          <a:p>
            <a:r>
              <a:rPr lang="en-US"/>
              <a:t>Security Features</a:t>
            </a:r>
          </a:p>
        </p:txBody>
      </p:sp>
      <p:cxnSp>
        <p:nvCxnSpPr>
          <p:cNvPr id="5" name="Straight Arrow Connector 4">
            <a:extLst>
              <a:ext uri="{FF2B5EF4-FFF2-40B4-BE49-F238E27FC236}">
                <a16:creationId xmlns:a16="http://schemas.microsoft.com/office/drawing/2014/main" id="{831B94CC-89EA-1911-3D13-CD5BD93238DD}"/>
              </a:ext>
            </a:extLst>
          </p:cNvPr>
          <p:cNvCxnSpPr>
            <a:cxnSpLocks/>
          </p:cNvCxnSpPr>
          <p:nvPr/>
        </p:nvCxnSpPr>
        <p:spPr>
          <a:xfrm>
            <a:off x="2464904" y="2756452"/>
            <a:ext cx="81169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38C5CD8C-5438-C902-1338-641DAB14D3AC}"/>
              </a:ext>
            </a:extLst>
          </p:cNvPr>
          <p:cNvSpPr/>
          <p:nvPr/>
        </p:nvSpPr>
        <p:spPr>
          <a:xfrm>
            <a:off x="742784" y="1742219"/>
            <a:ext cx="1361440" cy="5842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Raw Count</a:t>
            </a:r>
          </a:p>
        </p:txBody>
      </p:sp>
      <p:sp>
        <p:nvSpPr>
          <p:cNvPr id="8" name="Rectangle 7">
            <a:extLst>
              <a:ext uri="{FF2B5EF4-FFF2-40B4-BE49-F238E27FC236}">
                <a16:creationId xmlns:a16="http://schemas.microsoft.com/office/drawing/2014/main" id="{C459DBCF-AC4E-6F2B-236A-C70B9862BA62}"/>
              </a:ext>
            </a:extLst>
          </p:cNvPr>
          <p:cNvSpPr/>
          <p:nvPr/>
        </p:nvSpPr>
        <p:spPr>
          <a:xfrm>
            <a:off x="742784" y="3398299"/>
            <a:ext cx="1361440" cy="8839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err="1"/>
              <a:t>Cumu</a:t>
            </a:r>
            <a:endParaRPr lang="en-US"/>
          </a:p>
        </p:txBody>
      </p:sp>
      <p:sp>
        <p:nvSpPr>
          <p:cNvPr id="9" name="TextBox 8">
            <a:extLst>
              <a:ext uri="{FF2B5EF4-FFF2-40B4-BE49-F238E27FC236}">
                <a16:creationId xmlns:a16="http://schemas.microsoft.com/office/drawing/2014/main" id="{D568615C-5B78-5AAE-9E8C-278570DD0CE4}"/>
              </a:ext>
            </a:extLst>
          </p:cNvPr>
          <p:cNvSpPr txBox="1"/>
          <p:nvPr/>
        </p:nvSpPr>
        <p:spPr>
          <a:xfrm>
            <a:off x="3775544" y="2930939"/>
            <a:ext cx="1361440" cy="369332"/>
          </a:xfrm>
          <a:prstGeom prst="rect">
            <a:avLst/>
          </a:prstGeom>
          <a:noFill/>
        </p:spPr>
        <p:txBody>
          <a:bodyPr wrap="square" rtlCol="0">
            <a:spAutoFit/>
          </a:bodyPr>
          <a:lstStyle/>
          <a:p>
            <a:r>
              <a:rPr lang="en-US"/>
              <a:t>Week 1</a:t>
            </a:r>
          </a:p>
        </p:txBody>
      </p:sp>
      <p:sp>
        <p:nvSpPr>
          <p:cNvPr id="10" name="TextBox 9">
            <a:extLst>
              <a:ext uri="{FF2B5EF4-FFF2-40B4-BE49-F238E27FC236}">
                <a16:creationId xmlns:a16="http://schemas.microsoft.com/office/drawing/2014/main" id="{917DE6C7-A8F5-B214-FAB1-5B71E151B472}"/>
              </a:ext>
            </a:extLst>
          </p:cNvPr>
          <p:cNvSpPr txBox="1"/>
          <p:nvPr/>
        </p:nvSpPr>
        <p:spPr>
          <a:xfrm>
            <a:off x="5594186" y="2930939"/>
            <a:ext cx="1361440" cy="369332"/>
          </a:xfrm>
          <a:prstGeom prst="rect">
            <a:avLst/>
          </a:prstGeom>
          <a:noFill/>
        </p:spPr>
        <p:txBody>
          <a:bodyPr wrap="square" rtlCol="0">
            <a:spAutoFit/>
          </a:bodyPr>
          <a:lstStyle/>
          <a:p>
            <a:r>
              <a:rPr lang="en-US"/>
              <a:t>Week 2</a:t>
            </a:r>
          </a:p>
        </p:txBody>
      </p:sp>
      <p:sp>
        <p:nvSpPr>
          <p:cNvPr id="11" name="TextBox 10">
            <a:extLst>
              <a:ext uri="{FF2B5EF4-FFF2-40B4-BE49-F238E27FC236}">
                <a16:creationId xmlns:a16="http://schemas.microsoft.com/office/drawing/2014/main" id="{E62F9926-AB16-4EAB-20CD-E50D50E6A3D1}"/>
              </a:ext>
            </a:extLst>
          </p:cNvPr>
          <p:cNvSpPr txBox="1"/>
          <p:nvPr/>
        </p:nvSpPr>
        <p:spPr>
          <a:xfrm>
            <a:off x="7412828" y="2922565"/>
            <a:ext cx="1361440" cy="369332"/>
          </a:xfrm>
          <a:prstGeom prst="rect">
            <a:avLst/>
          </a:prstGeom>
          <a:noFill/>
        </p:spPr>
        <p:txBody>
          <a:bodyPr wrap="square" rtlCol="0">
            <a:spAutoFit/>
          </a:bodyPr>
          <a:lstStyle/>
          <a:p>
            <a:r>
              <a:rPr lang="en-US"/>
              <a:t>Week 3</a:t>
            </a:r>
          </a:p>
        </p:txBody>
      </p:sp>
      <p:sp>
        <p:nvSpPr>
          <p:cNvPr id="12" name="TextBox 11">
            <a:extLst>
              <a:ext uri="{FF2B5EF4-FFF2-40B4-BE49-F238E27FC236}">
                <a16:creationId xmlns:a16="http://schemas.microsoft.com/office/drawing/2014/main" id="{6E00B2F6-D0AD-6FAF-6994-79D152717E79}"/>
              </a:ext>
            </a:extLst>
          </p:cNvPr>
          <p:cNvSpPr txBox="1"/>
          <p:nvPr/>
        </p:nvSpPr>
        <p:spPr>
          <a:xfrm>
            <a:off x="3775544" y="1803179"/>
            <a:ext cx="848360" cy="369332"/>
          </a:xfrm>
          <a:prstGeom prst="rect">
            <a:avLst/>
          </a:prstGeom>
          <a:noFill/>
        </p:spPr>
        <p:txBody>
          <a:bodyPr wrap="square" rtlCol="0">
            <a:spAutoFit/>
          </a:bodyPr>
          <a:lstStyle/>
          <a:p>
            <a:r>
              <a:rPr lang="en-US"/>
              <a:t>10</a:t>
            </a:r>
          </a:p>
        </p:txBody>
      </p:sp>
      <p:sp>
        <p:nvSpPr>
          <p:cNvPr id="13" name="TextBox 12">
            <a:extLst>
              <a:ext uri="{FF2B5EF4-FFF2-40B4-BE49-F238E27FC236}">
                <a16:creationId xmlns:a16="http://schemas.microsoft.com/office/drawing/2014/main" id="{8A8B421D-481E-E24A-DDE9-F3A5C72F66A5}"/>
              </a:ext>
            </a:extLst>
          </p:cNvPr>
          <p:cNvSpPr txBox="1"/>
          <p:nvPr/>
        </p:nvSpPr>
        <p:spPr>
          <a:xfrm>
            <a:off x="5594186" y="1803179"/>
            <a:ext cx="848360" cy="369332"/>
          </a:xfrm>
          <a:prstGeom prst="rect">
            <a:avLst/>
          </a:prstGeom>
          <a:noFill/>
        </p:spPr>
        <p:txBody>
          <a:bodyPr wrap="square" rtlCol="0">
            <a:spAutoFit/>
          </a:bodyPr>
          <a:lstStyle/>
          <a:p>
            <a:r>
              <a:rPr lang="en-US"/>
              <a:t>16</a:t>
            </a:r>
          </a:p>
        </p:txBody>
      </p:sp>
      <p:sp>
        <p:nvSpPr>
          <p:cNvPr id="14" name="TextBox 13">
            <a:extLst>
              <a:ext uri="{FF2B5EF4-FFF2-40B4-BE49-F238E27FC236}">
                <a16:creationId xmlns:a16="http://schemas.microsoft.com/office/drawing/2014/main" id="{4DCE5F09-D255-1196-8F05-02C6F2882B84}"/>
              </a:ext>
            </a:extLst>
          </p:cNvPr>
          <p:cNvSpPr txBox="1"/>
          <p:nvPr/>
        </p:nvSpPr>
        <p:spPr>
          <a:xfrm>
            <a:off x="7412828" y="1799885"/>
            <a:ext cx="848360" cy="369332"/>
          </a:xfrm>
          <a:prstGeom prst="rect">
            <a:avLst/>
          </a:prstGeom>
          <a:noFill/>
        </p:spPr>
        <p:txBody>
          <a:bodyPr wrap="square" rtlCol="0">
            <a:spAutoFit/>
          </a:bodyPr>
          <a:lstStyle/>
          <a:p>
            <a:r>
              <a:rPr lang="en-US"/>
              <a:t>13</a:t>
            </a:r>
          </a:p>
        </p:txBody>
      </p:sp>
      <p:sp>
        <p:nvSpPr>
          <p:cNvPr id="15" name="Rectangle 14">
            <a:extLst>
              <a:ext uri="{FF2B5EF4-FFF2-40B4-BE49-F238E27FC236}">
                <a16:creationId xmlns:a16="http://schemas.microsoft.com/office/drawing/2014/main" id="{9ACA9533-21D9-7EA6-4B63-0B22393E171B}"/>
              </a:ext>
            </a:extLst>
          </p:cNvPr>
          <p:cNvSpPr/>
          <p:nvPr/>
        </p:nvSpPr>
        <p:spPr>
          <a:xfrm>
            <a:off x="742784" y="5354099"/>
            <a:ext cx="1361440" cy="8839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err="1"/>
              <a:t>Cumu</a:t>
            </a:r>
            <a:r>
              <a:rPr lang="en-US"/>
              <a:t> Count Dummy</a:t>
            </a:r>
          </a:p>
        </p:txBody>
      </p:sp>
      <p:sp>
        <p:nvSpPr>
          <p:cNvPr id="16" name="Rectangle 15">
            <a:extLst>
              <a:ext uri="{FF2B5EF4-FFF2-40B4-BE49-F238E27FC236}">
                <a16:creationId xmlns:a16="http://schemas.microsoft.com/office/drawing/2014/main" id="{050C5DFC-86B4-054C-EBA8-7754A54FFE76}"/>
              </a:ext>
            </a:extLst>
          </p:cNvPr>
          <p:cNvSpPr/>
          <p:nvPr/>
        </p:nvSpPr>
        <p:spPr>
          <a:xfrm>
            <a:off x="742784" y="4376199"/>
            <a:ext cx="1361440" cy="8839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err="1"/>
              <a:t>Cumu</a:t>
            </a:r>
            <a:r>
              <a:rPr lang="en-US"/>
              <a:t> Dummy</a:t>
            </a:r>
          </a:p>
        </p:txBody>
      </p:sp>
      <p:cxnSp>
        <p:nvCxnSpPr>
          <p:cNvPr id="19" name="Straight Arrow Connector 18">
            <a:extLst>
              <a:ext uri="{FF2B5EF4-FFF2-40B4-BE49-F238E27FC236}">
                <a16:creationId xmlns:a16="http://schemas.microsoft.com/office/drawing/2014/main" id="{5D5F4576-33BF-0A4F-47C0-666D770F9530}"/>
              </a:ext>
            </a:extLst>
          </p:cNvPr>
          <p:cNvCxnSpPr>
            <a:cxnSpLocks/>
          </p:cNvCxnSpPr>
          <p:nvPr/>
        </p:nvCxnSpPr>
        <p:spPr>
          <a:xfrm>
            <a:off x="2414990" y="4141304"/>
            <a:ext cx="81169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A4BC500-BF92-1808-D724-E4D927BB84CF}"/>
              </a:ext>
            </a:extLst>
          </p:cNvPr>
          <p:cNvCxnSpPr>
            <a:cxnSpLocks/>
          </p:cNvCxnSpPr>
          <p:nvPr/>
        </p:nvCxnSpPr>
        <p:spPr>
          <a:xfrm>
            <a:off x="2414990" y="5207110"/>
            <a:ext cx="81169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CBEEEC2D-3022-5D0F-3B27-0B6E4A823068}"/>
              </a:ext>
            </a:extLst>
          </p:cNvPr>
          <p:cNvCxnSpPr>
            <a:cxnSpLocks/>
          </p:cNvCxnSpPr>
          <p:nvPr/>
        </p:nvCxnSpPr>
        <p:spPr>
          <a:xfrm>
            <a:off x="2441495" y="6238019"/>
            <a:ext cx="811695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87A810AE-7722-64D1-275A-A76133A0A30B}"/>
              </a:ext>
            </a:extLst>
          </p:cNvPr>
          <p:cNvSpPr txBox="1"/>
          <p:nvPr/>
        </p:nvSpPr>
        <p:spPr>
          <a:xfrm>
            <a:off x="3775544" y="3657573"/>
            <a:ext cx="848360" cy="369332"/>
          </a:xfrm>
          <a:prstGeom prst="rect">
            <a:avLst/>
          </a:prstGeom>
          <a:noFill/>
        </p:spPr>
        <p:txBody>
          <a:bodyPr wrap="square" rtlCol="0">
            <a:spAutoFit/>
          </a:bodyPr>
          <a:lstStyle/>
          <a:p>
            <a:r>
              <a:rPr lang="en-US"/>
              <a:t>10</a:t>
            </a:r>
          </a:p>
        </p:txBody>
      </p:sp>
      <p:sp>
        <p:nvSpPr>
          <p:cNvPr id="23" name="TextBox 22">
            <a:extLst>
              <a:ext uri="{FF2B5EF4-FFF2-40B4-BE49-F238E27FC236}">
                <a16:creationId xmlns:a16="http://schemas.microsoft.com/office/drawing/2014/main" id="{841D156E-EF46-2DE6-7FBF-B265B3AFF24E}"/>
              </a:ext>
            </a:extLst>
          </p:cNvPr>
          <p:cNvSpPr txBox="1"/>
          <p:nvPr/>
        </p:nvSpPr>
        <p:spPr>
          <a:xfrm>
            <a:off x="5592419" y="4818159"/>
            <a:ext cx="848360" cy="369332"/>
          </a:xfrm>
          <a:prstGeom prst="rect">
            <a:avLst/>
          </a:prstGeom>
          <a:noFill/>
        </p:spPr>
        <p:txBody>
          <a:bodyPr wrap="square" rtlCol="0">
            <a:spAutoFit/>
          </a:bodyPr>
          <a:lstStyle/>
          <a:p>
            <a:r>
              <a:rPr lang="en-US"/>
              <a:t>1</a:t>
            </a:r>
          </a:p>
        </p:txBody>
      </p:sp>
      <p:sp>
        <p:nvSpPr>
          <p:cNvPr id="24" name="TextBox 23">
            <a:extLst>
              <a:ext uri="{FF2B5EF4-FFF2-40B4-BE49-F238E27FC236}">
                <a16:creationId xmlns:a16="http://schemas.microsoft.com/office/drawing/2014/main" id="{0857230E-64B5-320E-5053-648405F40213}"/>
              </a:ext>
            </a:extLst>
          </p:cNvPr>
          <p:cNvSpPr txBox="1"/>
          <p:nvPr/>
        </p:nvSpPr>
        <p:spPr>
          <a:xfrm>
            <a:off x="7412828" y="3650624"/>
            <a:ext cx="848360" cy="369332"/>
          </a:xfrm>
          <a:prstGeom prst="rect">
            <a:avLst/>
          </a:prstGeom>
          <a:noFill/>
        </p:spPr>
        <p:txBody>
          <a:bodyPr wrap="square" rtlCol="0">
            <a:spAutoFit/>
          </a:bodyPr>
          <a:lstStyle/>
          <a:p>
            <a:r>
              <a:rPr lang="en-US"/>
              <a:t>39</a:t>
            </a:r>
          </a:p>
        </p:txBody>
      </p:sp>
      <p:sp>
        <p:nvSpPr>
          <p:cNvPr id="25" name="TextBox 24">
            <a:extLst>
              <a:ext uri="{FF2B5EF4-FFF2-40B4-BE49-F238E27FC236}">
                <a16:creationId xmlns:a16="http://schemas.microsoft.com/office/drawing/2014/main" id="{39712250-CA00-5C95-261A-583762A9DA13}"/>
              </a:ext>
            </a:extLst>
          </p:cNvPr>
          <p:cNvSpPr txBox="1"/>
          <p:nvPr/>
        </p:nvSpPr>
        <p:spPr>
          <a:xfrm>
            <a:off x="3775544" y="4818159"/>
            <a:ext cx="848360" cy="369332"/>
          </a:xfrm>
          <a:prstGeom prst="rect">
            <a:avLst/>
          </a:prstGeom>
          <a:noFill/>
        </p:spPr>
        <p:txBody>
          <a:bodyPr wrap="square" rtlCol="0">
            <a:spAutoFit/>
          </a:bodyPr>
          <a:lstStyle/>
          <a:p>
            <a:r>
              <a:rPr lang="en-US"/>
              <a:t>1</a:t>
            </a:r>
          </a:p>
        </p:txBody>
      </p:sp>
      <p:sp>
        <p:nvSpPr>
          <p:cNvPr id="26" name="TextBox 25">
            <a:extLst>
              <a:ext uri="{FF2B5EF4-FFF2-40B4-BE49-F238E27FC236}">
                <a16:creationId xmlns:a16="http://schemas.microsoft.com/office/drawing/2014/main" id="{63FEDED8-0847-EEF9-EECF-EF3854368F29}"/>
              </a:ext>
            </a:extLst>
          </p:cNvPr>
          <p:cNvSpPr txBox="1"/>
          <p:nvPr/>
        </p:nvSpPr>
        <p:spPr>
          <a:xfrm>
            <a:off x="3775544" y="5846306"/>
            <a:ext cx="848360" cy="369332"/>
          </a:xfrm>
          <a:prstGeom prst="rect">
            <a:avLst/>
          </a:prstGeom>
          <a:noFill/>
        </p:spPr>
        <p:txBody>
          <a:bodyPr wrap="square" rtlCol="0">
            <a:spAutoFit/>
          </a:bodyPr>
          <a:lstStyle/>
          <a:p>
            <a:r>
              <a:rPr lang="en-US"/>
              <a:t>1</a:t>
            </a:r>
          </a:p>
        </p:txBody>
      </p:sp>
      <p:sp>
        <p:nvSpPr>
          <p:cNvPr id="27" name="TextBox 26">
            <a:extLst>
              <a:ext uri="{FF2B5EF4-FFF2-40B4-BE49-F238E27FC236}">
                <a16:creationId xmlns:a16="http://schemas.microsoft.com/office/drawing/2014/main" id="{97536BB4-30CC-59B7-B2BB-35FED8F3A08E}"/>
              </a:ext>
            </a:extLst>
          </p:cNvPr>
          <p:cNvSpPr txBox="1"/>
          <p:nvPr/>
        </p:nvSpPr>
        <p:spPr>
          <a:xfrm>
            <a:off x="5594186" y="5902884"/>
            <a:ext cx="848360" cy="369332"/>
          </a:xfrm>
          <a:prstGeom prst="rect">
            <a:avLst/>
          </a:prstGeom>
          <a:noFill/>
        </p:spPr>
        <p:txBody>
          <a:bodyPr wrap="square" rtlCol="0">
            <a:spAutoFit/>
          </a:bodyPr>
          <a:lstStyle/>
          <a:p>
            <a:r>
              <a:rPr lang="en-US"/>
              <a:t>2</a:t>
            </a:r>
          </a:p>
        </p:txBody>
      </p:sp>
      <p:sp>
        <p:nvSpPr>
          <p:cNvPr id="28" name="TextBox 27">
            <a:extLst>
              <a:ext uri="{FF2B5EF4-FFF2-40B4-BE49-F238E27FC236}">
                <a16:creationId xmlns:a16="http://schemas.microsoft.com/office/drawing/2014/main" id="{9A413739-15C4-05A0-ED14-8DFEC2DB719E}"/>
              </a:ext>
            </a:extLst>
          </p:cNvPr>
          <p:cNvSpPr txBox="1"/>
          <p:nvPr/>
        </p:nvSpPr>
        <p:spPr>
          <a:xfrm>
            <a:off x="7409294" y="5846306"/>
            <a:ext cx="848360" cy="369332"/>
          </a:xfrm>
          <a:prstGeom prst="rect">
            <a:avLst/>
          </a:prstGeom>
          <a:noFill/>
        </p:spPr>
        <p:txBody>
          <a:bodyPr wrap="square" rtlCol="0">
            <a:spAutoFit/>
          </a:bodyPr>
          <a:lstStyle/>
          <a:p>
            <a:r>
              <a:rPr lang="en-US"/>
              <a:t>3</a:t>
            </a:r>
          </a:p>
        </p:txBody>
      </p:sp>
      <p:sp>
        <p:nvSpPr>
          <p:cNvPr id="29" name="TextBox 28">
            <a:extLst>
              <a:ext uri="{FF2B5EF4-FFF2-40B4-BE49-F238E27FC236}">
                <a16:creationId xmlns:a16="http://schemas.microsoft.com/office/drawing/2014/main" id="{F501584D-AEA9-1724-96EC-D14C079BBB0D}"/>
              </a:ext>
            </a:extLst>
          </p:cNvPr>
          <p:cNvSpPr txBox="1"/>
          <p:nvPr/>
        </p:nvSpPr>
        <p:spPr>
          <a:xfrm>
            <a:off x="7409294" y="4797672"/>
            <a:ext cx="848360" cy="369332"/>
          </a:xfrm>
          <a:prstGeom prst="rect">
            <a:avLst/>
          </a:prstGeom>
          <a:noFill/>
        </p:spPr>
        <p:txBody>
          <a:bodyPr wrap="square" rtlCol="0">
            <a:spAutoFit/>
          </a:bodyPr>
          <a:lstStyle/>
          <a:p>
            <a:r>
              <a:rPr lang="en-US"/>
              <a:t>1</a:t>
            </a:r>
          </a:p>
        </p:txBody>
      </p:sp>
      <p:sp>
        <p:nvSpPr>
          <p:cNvPr id="30" name="TextBox 29">
            <a:extLst>
              <a:ext uri="{FF2B5EF4-FFF2-40B4-BE49-F238E27FC236}">
                <a16:creationId xmlns:a16="http://schemas.microsoft.com/office/drawing/2014/main" id="{C953A08B-F354-D7D7-7E21-0A9057BA1330}"/>
              </a:ext>
            </a:extLst>
          </p:cNvPr>
          <p:cNvSpPr txBox="1"/>
          <p:nvPr/>
        </p:nvSpPr>
        <p:spPr>
          <a:xfrm>
            <a:off x="5746586" y="3767326"/>
            <a:ext cx="848360" cy="369332"/>
          </a:xfrm>
          <a:prstGeom prst="rect">
            <a:avLst/>
          </a:prstGeom>
          <a:noFill/>
        </p:spPr>
        <p:txBody>
          <a:bodyPr wrap="square" rtlCol="0">
            <a:spAutoFit/>
          </a:bodyPr>
          <a:lstStyle/>
          <a:p>
            <a:r>
              <a:rPr lang="en-US"/>
              <a:t>26</a:t>
            </a:r>
          </a:p>
        </p:txBody>
      </p:sp>
      <p:sp>
        <p:nvSpPr>
          <p:cNvPr id="3" name="Slide Number Placeholder 2">
            <a:extLst>
              <a:ext uri="{FF2B5EF4-FFF2-40B4-BE49-F238E27FC236}">
                <a16:creationId xmlns:a16="http://schemas.microsoft.com/office/drawing/2014/main" id="{E27126A1-2BD0-4A40-D0C4-53B8CC29B201}"/>
              </a:ext>
            </a:extLst>
          </p:cNvPr>
          <p:cNvSpPr>
            <a:spLocks noGrp="1"/>
          </p:cNvSpPr>
          <p:nvPr>
            <p:ph type="sldNum" sz="quarter" idx="12"/>
          </p:nvPr>
        </p:nvSpPr>
        <p:spPr/>
        <p:txBody>
          <a:bodyPr/>
          <a:lstStyle/>
          <a:p>
            <a:fld id="{1E6E8210-98B9-4F90-85A3-D668D5212131}" type="slidenum">
              <a:rPr lang="en-US" smtClean="0"/>
              <a:t>60</a:t>
            </a:fld>
            <a:endParaRPr lang="en-US"/>
          </a:p>
        </p:txBody>
      </p:sp>
    </p:spTree>
    <p:extLst>
      <p:ext uri="{BB962C8B-B14F-4D97-AF65-F5344CB8AC3E}">
        <p14:creationId xmlns:p14="http://schemas.microsoft.com/office/powerpoint/2010/main" val="23628962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C72E01-4B23-EF10-4072-F28B091C639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Simple Regression</a:t>
            </a:r>
          </a:p>
        </p:txBody>
      </p:sp>
      <p:graphicFrame>
        <p:nvGraphicFramePr>
          <p:cNvPr id="4" name="Table 3">
            <a:extLst>
              <a:ext uri="{FF2B5EF4-FFF2-40B4-BE49-F238E27FC236}">
                <a16:creationId xmlns:a16="http://schemas.microsoft.com/office/drawing/2014/main" id="{075D9AF8-0F81-9C6F-0BBD-1DB78347360E}"/>
              </a:ext>
            </a:extLst>
          </p:cNvPr>
          <p:cNvGraphicFramePr>
            <a:graphicFrameLocks noGrp="1"/>
          </p:cNvGraphicFramePr>
          <p:nvPr>
            <p:extLst>
              <p:ext uri="{D42A27DB-BD31-4B8C-83A1-F6EECF244321}">
                <p14:modId xmlns:p14="http://schemas.microsoft.com/office/powerpoint/2010/main" val="3068407781"/>
              </p:ext>
            </p:extLst>
          </p:nvPr>
        </p:nvGraphicFramePr>
        <p:xfrm>
          <a:off x="643467" y="2091782"/>
          <a:ext cx="10905071" cy="3757224"/>
        </p:xfrm>
        <a:graphic>
          <a:graphicData uri="http://schemas.openxmlformats.org/drawingml/2006/table">
            <a:tbl>
              <a:tblPr>
                <a:tableStyleId>{9D7B26C5-4107-4FEC-AEDC-1716B250A1EF}</a:tableStyleId>
              </a:tblPr>
              <a:tblGrid>
                <a:gridCol w="2084061">
                  <a:extLst>
                    <a:ext uri="{9D8B030D-6E8A-4147-A177-3AD203B41FA5}">
                      <a16:colId xmlns:a16="http://schemas.microsoft.com/office/drawing/2014/main" val="3412092439"/>
                    </a:ext>
                  </a:extLst>
                </a:gridCol>
                <a:gridCol w="1764202">
                  <a:extLst>
                    <a:ext uri="{9D8B030D-6E8A-4147-A177-3AD203B41FA5}">
                      <a16:colId xmlns:a16="http://schemas.microsoft.com/office/drawing/2014/main" val="1674698049"/>
                    </a:ext>
                  </a:extLst>
                </a:gridCol>
                <a:gridCol w="1764202">
                  <a:extLst>
                    <a:ext uri="{9D8B030D-6E8A-4147-A177-3AD203B41FA5}">
                      <a16:colId xmlns:a16="http://schemas.microsoft.com/office/drawing/2014/main" val="2650314207"/>
                    </a:ext>
                  </a:extLst>
                </a:gridCol>
                <a:gridCol w="1764202">
                  <a:extLst>
                    <a:ext uri="{9D8B030D-6E8A-4147-A177-3AD203B41FA5}">
                      <a16:colId xmlns:a16="http://schemas.microsoft.com/office/drawing/2014/main" val="733144557"/>
                    </a:ext>
                  </a:extLst>
                </a:gridCol>
                <a:gridCol w="1764202">
                  <a:extLst>
                    <a:ext uri="{9D8B030D-6E8A-4147-A177-3AD203B41FA5}">
                      <a16:colId xmlns:a16="http://schemas.microsoft.com/office/drawing/2014/main" val="3185963412"/>
                    </a:ext>
                  </a:extLst>
                </a:gridCol>
                <a:gridCol w="1764202">
                  <a:extLst>
                    <a:ext uri="{9D8B030D-6E8A-4147-A177-3AD203B41FA5}">
                      <a16:colId xmlns:a16="http://schemas.microsoft.com/office/drawing/2014/main" val="1232070277"/>
                    </a:ext>
                  </a:extLst>
                </a:gridCol>
              </a:tblGrid>
              <a:tr h="296758">
                <a:tc>
                  <a:txBody>
                    <a:bodyPr/>
                    <a:lstStyle/>
                    <a:p>
                      <a:pPr algn="l" fontAlgn="b"/>
                      <a:r>
                        <a:rPr lang="en-US" sz="2000" u="none" strike="noStrike">
                          <a:effectLst/>
                        </a:rPr>
                        <a:t>Dependent Var.:</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Search</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Download</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Revenue</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Pos Rating</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Review</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2469024117"/>
                  </a:ext>
                </a:extLst>
              </a:tr>
              <a:tr h="296758">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 </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1312065337"/>
                  </a:ext>
                </a:extLst>
              </a:tr>
              <a:tr h="296758">
                <a:tc>
                  <a:txBody>
                    <a:bodyPr/>
                    <a:lstStyle/>
                    <a:p>
                      <a:pPr algn="l" fontAlgn="b"/>
                      <a:r>
                        <a:rPr lang="en-US" sz="2000" u="none" strike="noStrike">
                          <a:effectLst/>
                        </a:rPr>
                        <a:t>security</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0.05*** (0.00)</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0.09*** (0.01)</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0.23*** (0.01)</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0.15*** (0.01)</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0.09*** (0.00)</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1667662222"/>
                  </a:ext>
                </a:extLst>
              </a:tr>
              <a:tr h="296758">
                <a:tc>
                  <a:txBody>
                    <a:bodyPr/>
                    <a:lstStyle/>
                    <a:p>
                      <a:pPr algn="l" fontAlgn="b"/>
                      <a:r>
                        <a:rPr lang="en-US" sz="2000" u="none" strike="noStrike">
                          <a:effectLst/>
                        </a:rPr>
                        <a:t>GDPR</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-0.34*** (0.01)</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0.22*** (0.02)</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0.05** (0.02)</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-0.98*** (0.01)</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-0.51*** (0.01)</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1479167892"/>
                  </a:ext>
                </a:extLst>
              </a:tr>
              <a:tr h="296758">
                <a:tc>
                  <a:txBody>
                    <a:bodyPr/>
                    <a:lstStyle/>
                    <a:p>
                      <a:pPr algn="l" fontAlgn="b"/>
                      <a:r>
                        <a:rPr lang="en-US" sz="2000" u="none" strike="noStrike">
                          <a:effectLst/>
                        </a:rPr>
                        <a:t>Fixed-Effects: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2792789826"/>
                  </a:ext>
                </a:extLst>
              </a:tr>
              <a:tr h="296758">
                <a:tc>
                  <a:txBody>
                    <a:bodyPr/>
                    <a:lstStyle/>
                    <a:p>
                      <a:pPr algn="l" fontAlgn="b"/>
                      <a:r>
                        <a:rPr lang="en-US" sz="2000" u="none" strike="noStrike">
                          <a:effectLst/>
                        </a:rPr>
                        <a:t>WeekNo</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4218203708"/>
                  </a:ext>
                </a:extLst>
              </a:tr>
              <a:tr h="296758">
                <a:tc>
                  <a:txBody>
                    <a:bodyPr/>
                    <a:lstStyle/>
                    <a:p>
                      <a:pPr algn="l" fontAlgn="b"/>
                      <a:r>
                        <a:rPr lang="en-US" sz="2000" u="none" strike="noStrike">
                          <a:effectLst/>
                        </a:rPr>
                        <a:t>AppStoreID</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2189601335"/>
                  </a:ext>
                </a:extLst>
              </a:tr>
              <a:tr h="296758">
                <a:tc>
                  <a:txBody>
                    <a:bodyPr/>
                    <a:lstStyle/>
                    <a:p>
                      <a:pPr algn="l" fontAlgn="b"/>
                      <a:r>
                        <a:rPr lang="en-US" sz="2000" u="none" strike="noStrike">
                          <a:effectLst/>
                        </a:rPr>
                        <a:t>CountryCode</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Yes</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167451082"/>
                  </a:ext>
                </a:extLst>
              </a:tr>
              <a:tr h="296758">
                <a:tc>
                  <a:txBody>
                    <a:bodyPr/>
                    <a:lstStyle/>
                    <a:p>
                      <a:pPr algn="l" fontAlgn="b"/>
                      <a:r>
                        <a:rPr lang="en-US" sz="2000" u="none" strike="noStrike">
                          <a:effectLst/>
                        </a:rPr>
                        <a:t>_______________</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___________</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___________</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___________</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___________</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___________</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3212326983"/>
                  </a:ext>
                </a:extLst>
              </a:tr>
              <a:tr h="296758">
                <a:tc>
                  <a:txBody>
                    <a:bodyPr/>
                    <a:lstStyle/>
                    <a:p>
                      <a:pPr algn="l" fontAlgn="b"/>
                      <a:r>
                        <a:rPr lang="en-US" sz="2000" u="none" strike="noStrike">
                          <a:effectLst/>
                        </a:rPr>
                        <a:t>Observations</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338,202</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338,202</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338,202</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338,202</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338,202</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1412901749"/>
                  </a:ext>
                </a:extLst>
              </a:tr>
              <a:tr h="296758">
                <a:tc>
                  <a:txBody>
                    <a:bodyPr/>
                    <a:lstStyle/>
                    <a:p>
                      <a:pPr algn="l" fontAlgn="b"/>
                      <a:r>
                        <a:rPr lang="en-US" sz="2000" u="none" strike="noStrike">
                          <a:effectLst/>
                        </a:rPr>
                        <a:t>R2</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0.36</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0.80</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0.71</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0.49</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0.48</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1735463004"/>
                  </a:ext>
                </a:extLst>
              </a:tr>
              <a:tr h="296758">
                <a:tc>
                  <a:txBody>
                    <a:bodyPr/>
                    <a:lstStyle/>
                    <a:p>
                      <a:pPr algn="l" fontAlgn="b"/>
                      <a:r>
                        <a:rPr lang="en-US" sz="2000" u="none" strike="noStrike">
                          <a:effectLst/>
                        </a:rPr>
                        <a:t>Within R2</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0.03</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0.33</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0.18</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0.07</a:t>
                      </a:r>
                      <a:endParaRPr lang="en-US" sz="2000" b="0" i="0" u="none" strike="noStrike">
                        <a:solidFill>
                          <a:srgbClr val="000000"/>
                        </a:solidFill>
                        <a:effectLst/>
                        <a:latin typeface="Calibri" panose="020F0502020204030204" pitchFamily="34" charset="0"/>
                      </a:endParaRPr>
                    </a:p>
                  </a:txBody>
                  <a:tcPr marL="8302" marR="8302" marT="8302" marB="0" anchor="b"/>
                </a:tc>
                <a:tc>
                  <a:txBody>
                    <a:bodyPr/>
                    <a:lstStyle/>
                    <a:p>
                      <a:pPr algn="l" fontAlgn="b"/>
                      <a:r>
                        <a:rPr lang="en-US" sz="2000" u="none" strike="noStrike">
                          <a:effectLst/>
                        </a:rPr>
                        <a:t>0.09</a:t>
                      </a:r>
                      <a:endParaRPr lang="en-US" sz="2000" b="0" i="0" u="none" strike="noStrike">
                        <a:solidFill>
                          <a:srgbClr val="000000"/>
                        </a:solidFill>
                        <a:effectLst/>
                        <a:latin typeface="Calibri" panose="020F0502020204030204" pitchFamily="34" charset="0"/>
                      </a:endParaRPr>
                    </a:p>
                  </a:txBody>
                  <a:tcPr marL="8302" marR="8302" marT="8302" marB="0" anchor="b"/>
                </a:tc>
                <a:extLst>
                  <a:ext uri="{0D108BD9-81ED-4DB2-BD59-A6C34878D82A}">
                    <a16:rowId xmlns:a16="http://schemas.microsoft.com/office/drawing/2014/main" val="3287891417"/>
                  </a:ext>
                </a:extLst>
              </a:tr>
            </a:tbl>
          </a:graphicData>
        </a:graphic>
      </p:graphicFrame>
      <p:sp>
        <p:nvSpPr>
          <p:cNvPr id="5" name="TextBox 4">
            <a:extLst>
              <a:ext uri="{FF2B5EF4-FFF2-40B4-BE49-F238E27FC236}">
                <a16:creationId xmlns:a16="http://schemas.microsoft.com/office/drawing/2014/main" id="{C2B915C5-C9F7-8B48-70C2-9DA7608C9BBE}"/>
              </a:ext>
            </a:extLst>
          </p:cNvPr>
          <p:cNvSpPr txBox="1"/>
          <p:nvPr/>
        </p:nvSpPr>
        <p:spPr>
          <a:xfrm>
            <a:off x="556532" y="2688167"/>
            <a:ext cx="11089368" cy="369332"/>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a:p>
        </p:txBody>
      </p:sp>
      <p:sp>
        <p:nvSpPr>
          <p:cNvPr id="6" name="TextBox 5">
            <a:extLst>
              <a:ext uri="{FF2B5EF4-FFF2-40B4-BE49-F238E27FC236}">
                <a16:creationId xmlns:a16="http://schemas.microsoft.com/office/drawing/2014/main" id="{45839EAA-45C2-6D44-BB28-BBE0D8644CB6}"/>
              </a:ext>
            </a:extLst>
          </p:cNvPr>
          <p:cNvSpPr txBox="1"/>
          <p:nvPr/>
        </p:nvSpPr>
        <p:spPr>
          <a:xfrm>
            <a:off x="551316" y="3028898"/>
            <a:ext cx="11089368" cy="369332"/>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a:p>
        </p:txBody>
      </p:sp>
      <p:sp>
        <p:nvSpPr>
          <p:cNvPr id="7" name="Star: 5 Points 6">
            <a:extLst>
              <a:ext uri="{FF2B5EF4-FFF2-40B4-BE49-F238E27FC236}">
                <a16:creationId xmlns:a16="http://schemas.microsoft.com/office/drawing/2014/main" id="{2C453579-4E0A-8135-DE0F-4D1FE90CC9D6}"/>
              </a:ext>
            </a:extLst>
          </p:cNvPr>
          <p:cNvSpPr/>
          <p:nvPr/>
        </p:nvSpPr>
        <p:spPr>
          <a:xfrm>
            <a:off x="8576129" y="5506"/>
            <a:ext cx="3403600" cy="2148239"/>
          </a:xfrm>
          <a:prstGeom prst="star5">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H1 Supported</a:t>
            </a:r>
          </a:p>
        </p:txBody>
      </p:sp>
      <p:pic>
        <p:nvPicPr>
          <p:cNvPr id="12" name="Picture 11" descr="Shape&#10;&#10;Description automatically generated with medium confidence">
            <a:extLst>
              <a:ext uri="{FF2B5EF4-FFF2-40B4-BE49-F238E27FC236}">
                <a16:creationId xmlns:a16="http://schemas.microsoft.com/office/drawing/2014/main" id="{FE3D7A5D-9992-7BB1-8DF4-8E5494F99B6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4260" y="253007"/>
            <a:ext cx="2312771" cy="1717714"/>
          </a:xfrm>
          <a:prstGeom prst="rect">
            <a:avLst/>
          </a:prstGeom>
        </p:spPr>
      </p:pic>
      <p:sp>
        <p:nvSpPr>
          <p:cNvPr id="15" name="Speech Bubble: Oval 14">
            <a:extLst>
              <a:ext uri="{FF2B5EF4-FFF2-40B4-BE49-F238E27FC236}">
                <a16:creationId xmlns:a16="http://schemas.microsoft.com/office/drawing/2014/main" id="{A09791A5-1F00-F7D1-ACC2-278091DF5238}"/>
              </a:ext>
            </a:extLst>
          </p:cNvPr>
          <p:cNvSpPr/>
          <p:nvPr/>
        </p:nvSpPr>
        <p:spPr>
          <a:xfrm>
            <a:off x="2273300" y="162415"/>
            <a:ext cx="1993900" cy="736551"/>
          </a:xfrm>
          <a:prstGeom prst="wedgeEllipseCallout">
            <a:avLst>
              <a:gd name="adj1" fmla="val -43763"/>
              <a:gd name="adj2" fmla="val 45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Conflicting Results?</a:t>
            </a:r>
          </a:p>
        </p:txBody>
      </p:sp>
      <p:sp>
        <p:nvSpPr>
          <p:cNvPr id="3" name="Slide Number Placeholder 2">
            <a:extLst>
              <a:ext uri="{FF2B5EF4-FFF2-40B4-BE49-F238E27FC236}">
                <a16:creationId xmlns:a16="http://schemas.microsoft.com/office/drawing/2014/main" id="{B71E3800-6B91-7117-6739-4E78DCD2C76E}"/>
              </a:ext>
            </a:extLst>
          </p:cNvPr>
          <p:cNvSpPr>
            <a:spLocks noGrp="1"/>
          </p:cNvSpPr>
          <p:nvPr>
            <p:ph type="sldNum" sz="quarter" idx="12"/>
          </p:nvPr>
        </p:nvSpPr>
        <p:spPr/>
        <p:txBody>
          <a:bodyPr/>
          <a:lstStyle/>
          <a:p>
            <a:fld id="{1E6E8210-98B9-4F90-85A3-D668D5212131}" type="slidenum">
              <a:rPr lang="en-US" smtClean="0"/>
              <a:t>61</a:t>
            </a:fld>
            <a:endParaRPr lang="en-US"/>
          </a:p>
        </p:txBody>
      </p:sp>
    </p:spTree>
    <p:extLst>
      <p:ext uri="{BB962C8B-B14F-4D97-AF65-F5344CB8AC3E}">
        <p14:creationId xmlns:p14="http://schemas.microsoft.com/office/powerpoint/2010/main" val="206838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15" grpId="0" animBg="1"/>
      <p:bldP spid="15" grpId="1"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6" name="Straight Connector 7">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9">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052E7D-45BD-1C37-BAFB-C3E2F17C144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2-way interaction</a:t>
            </a:r>
          </a:p>
        </p:txBody>
      </p:sp>
      <p:cxnSp>
        <p:nvCxnSpPr>
          <p:cNvPr id="18" name="Straight Connector 11">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3">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8A6C2043-1358-725F-3871-2F53CF026B89}"/>
              </a:ext>
            </a:extLst>
          </p:cNvPr>
          <p:cNvGraphicFramePr>
            <a:graphicFrameLocks noGrp="1"/>
          </p:cNvGraphicFramePr>
          <p:nvPr>
            <p:extLst>
              <p:ext uri="{D42A27DB-BD31-4B8C-83A1-F6EECF244321}">
                <p14:modId xmlns:p14="http://schemas.microsoft.com/office/powerpoint/2010/main" val="3512699698"/>
              </p:ext>
            </p:extLst>
          </p:nvPr>
        </p:nvGraphicFramePr>
        <p:xfrm>
          <a:off x="320040" y="2644993"/>
          <a:ext cx="11496826" cy="3562737"/>
        </p:xfrm>
        <a:graphic>
          <a:graphicData uri="http://schemas.openxmlformats.org/drawingml/2006/table">
            <a:tbl>
              <a:tblPr>
                <a:tableStyleId>{5C22544A-7EE6-4342-B048-85BDC9FD1C3A}</a:tableStyleId>
              </a:tblPr>
              <a:tblGrid>
                <a:gridCol w="2055317">
                  <a:extLst>
                    <a:ext uri="{9D8B030D-6E8A-4147-A177-3AD203B41FA5}">
                      <a16:colId xmlns:a16="http://schemas.microsoft.com/office/drawing/2014/main" val="4286822689"/>
                    </a:ext>
                  </a:extLst>
                </a:gridCol>
                <a:gridCol w="756408">
                  <a:extLst>
                    <a:ext uri="{9D8B030D-6E8A-4147-A177-3AD203B41FA5}">
                      <a16:colId xmlns:a16="http://schemas.microsoft.com/office/drawing/2014/main" val="651460216"/>
                    </a:ext>
                  </a:extLst>
                </a:gridCol>
                <a:gridCol w="756408">
                  <a:extLst>
                    <a:ext uri="{9D8B030D-6E8A-4147-A177-3AD203B41FA5}">
                      <a16:colId xmlns:a16="http://schemas.microsoft.com/office/drawing/2014/main" val="2628381502"/>
                    </a:ext>
                  </a:extLst>
                </a:gridCol>
                <a:gridCol w="1246492">
                  <a:extLst>
                    <a:ext uri="{9D8B030D-6E8A-4147-A177-3AD203B41FA5}">
                      <a16:colId xmlns:a16="http://schemas.microsoft.com/office/drawing/2014/main" val="4135051666"/>
                    </a:ext>
                  </a:extLst>
                </a:gridCol>
                <a:gridCol w="911172">
                  <a:extLst>
                    <a:ext uri="{9D8B030D-6E8A-4147-A177-3AD203B41FA5}">
                      <a16:colId xmlns:a16="http://schemas.microsoft.com/office/drawing/2014/main" val="1192018966"/>
                    </a:ext>
                  </a:extLst>
                </a:gridCol>
                <a:gridCol w="833790">
                  <a:extLst>
                    <a:ext uri="{9D8B030D-6E8A-4147-A177-3AD203B41FA5}">
                      <a16:colId xmlns:a16="http://schemas.microsoft.com/office/drawing/2014/main" val="380018111"/>
                    </a:ext>
                  </a:extLst>
                </a:gridCol>
                <a:gridCol w="833790">
                  <a:extLst>
                    <a:ext uri="{9D8B030D-6E8A-4147-A177-3AD203B41FA5}">
                      <a16:colId xmlns:a16="http://schemas.microsoft.com/office/drawing/2014/main" val="2240185833"/>
                    </a:ext>
                  </a:extLst>
                </a:gridCol>
                <a:gridCol w="1246492">
                  <a:extLst>
                    <a:ext uri="{9D8B030D-6E8A-4147-A177-3AD203B41FA5}">
                      <a16:colId xmlns:a16="http://schemas.microsoft.com/office/drawing/2014/main" val="304684435"/>
                    </a:ext>
                  </a:extLst>
                </a:gridCol>
                <a:gridCol w="756408">
                  <a:extLst>
                    <a:ext uri="{9D8B030D-6E8A-4147-A177-3AD203B41FA5}">
                      <a16:colId xmlns:a16="http://schemas.microsoft.com/office/drawing/2014/main" val="3391539714"/>
                    </a:ext>
                  </a:extLst>
                </a:gridCol>
                <a:gridCol w="1246492">
                  <a:extLst>
                    <a:ext uri="{9D8B030D-6E8A-4147-A177-3AD203B41FA5}">
                      <a16:colId xmlns:a16="http://schemas.microsoft.com/office/drawing/2014/main" val="4042930343"/>
                    </a:ext>
                  </a:extLst>
                </a:gridCol>
                <a:gridCol w="854057">
                  <a:extLst>
                    <a:ext uri="{9D8B030D-6E8A-4147-A177-3AD203B41FA5}">
                      <a16:colId xmlns:a16="http://schemas.microsoft.com/office/drawing/2014/main" val="3591290087"/>
                    </a:ext>
                  </a:extLst>
                </a:gridCol>
              </a:tblGrid>
              <a:tr h="259626">
                <a:tc>
                  <a:txBody>
                    <a:bodyPr/>
                    <a:lstStyle/>
                    <a:p>
                      <a:pPr algn="l" fontAlgn="b"/>
                      <a:r>
                        <a:rPr lang="en-US" sz="1400" u="none" strike="noStrike">
                          <a:effectLst/>
                        </a:rPr>
                        <a:t>rowname</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model 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model 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model 3</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model 4</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model 5</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model 6</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model 7</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model 8</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model 9</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model 10</a:t>
                      </a:r>
                      <a:endParaRPr lang="en-US" sz="1400" b="0" i="0" u="none" strike="noStrike">
                        <a:solidFill>
                          <a:srgbClr val="000000"/>
                        </a:solidFill>
                        <a:effectLst/>
                        <a:latin typeface="Calibri" panose="020F0502020204030204" pitchFamily="34" charset="0"/>
                      </a:endParaRPr>
                    </a:p>
                  </a:txBody>
                  <a:tcPr marL="4929" marR="4929" marT="4929" marB="0" anchor="b"/>
                </a:tc>
                <a:extLst>
                  <a:ext uri="{0D108BD9-81ED-4DB2-BD59-A6C34878D82A}">
                    <a16:rowId xmlns:a16="http://schemas.microsoft.com/office/drawing/2014/main" val="340112662"/>
                  </a:ext>
                </a:extLst>
              </a:tr>
              <a:tr h="471873">
                <a:tc>
                  <a:txBody>
                    <a:bodyPr/>
                    <a:lstStyle/>
                    <a:p>
                      <a:pPr algn="l" fontAlgn="b"/>
                      <a:r>
                        <a:rPr lang="en-US" sz="1400" u="none" strike="noStrike">
                          <a:effectLst/>
                        </a:rPr>
                        <a:t>Dependent Var.:</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Search</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Search</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Download</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Download</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Revenue</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Revenue</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Pos Rating</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Pos Rating</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Review</a:t>
                      </a:r>
                      <a:endParaRPr lang="en-US" sz="1400" b="0" i="0" u="none" strike="noStrike">
                        <a:solidFill>
                          <a:srgbClr val="000000"/>
                        </a:solidFill>
                        <a:effectLst/>
                        <a:latin typeface="Calibri" panose="020F0502020204030204" pitchFamily="34" charset="0"/>
                      </a:endParaRPr>
                    </a:p>
                  </a:txBody>
                  <a:tcPr marL="4929" marR="4929" marT="4929" marB="0" anchor="b"/>
                </a:tc>
                <a:extLst>
                  <a:ext uri="{0D108BD9-81ED-4DB2-BD59-A6C34878D82A}">
                    <a16:rowId xmlns:a16="http://schemas.microsoft.com/office/drawing/2014/main" val="2650070231"/>
                  </a:ext>
                </a:extLst>
              </a:tr>
              <a:tr h="471873">
                <a:tc>
                  <a:txBody>
                    <a:bodyPr/>
                    <a:lstStyle/>
                    <a:p>
                      <a:pPr algn="l" fontAlgn="b"/>
                      <a:r>
                        <a:rPr lang="en-US" sz="1400" u="none" strike="noStrike">
                          <a:effectLst/>
                        </a:rPr>
                        <a:t>security</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0.10***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0.09***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0.12***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0.14***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0.10***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0.15***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0.13***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0.18***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0.10***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0.12*** (0.00)</a:t>
                      </a:r>
                      <a:endParaRPr lang="en-US" sz="1400" b="0" i="0" u="none" strike="noStrike">
                        <a:solidFill>
                          <a:srgbClr val="000000"/>
                        </a:solidFill>
                        <a:effectLst/>
                        <a:latin typeface="Calibri" panose="020F0502020204030204" pitchFamily="34" charset="0"/>
                      </a:endParaRPr>
                    </a:p>
                  </a:txBody>
                  <a:tcPr marL="4929" marR="4929" marT="4929" marB="0" anchor="b"/>
                </a:tc>
                <a:extLst>
                  <a:ext uri="{0D108BD9-81ED-4DB2-BD59-A6C34878D82A}">
                    <a16:rowId xmlns:a16="http://schemas.microsoft.com/office/drawing/2014/main" val="1814786101"/>
                  </a:ext>
                </a:extLst>
              </a:tr>
              <a:tr h="471873">
                <a:tc>
                  <a:txBody>
                    <a:bodyPr/>
                    <a:lstStyle/>
                    <a:p>
                      <a:pPr algn="l" fontAlgn="b"/>
                      <a:r>
                        <a:rPr lang="en-US" sz="1400" u="none" strike="noStrike">
                          <a:effectLst/>
                        </a:rPr>
                        <a:t>security x GDPR</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-0.08*** (0.00)</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-0.05*** (0.00)</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-0.04***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-0.09***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-0.02*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-0.10***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-0.17***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-0.25***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-0.10*** (0.00)</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-0.14*** (0.00)</a:t>
                      </a:r>
                      <a:endParaRPr lang="en-US" sz="1400" b="0" i="0" u="none" strike="noStrike">
                        <a:solidFill>
                          <a:srgbClr val="000000"/>
                        </a:solidFill>
                        <a:effectLst/>
                        <a:latin typeface="Calibri" panose="020F0502020204030204" pitchFamily="34" charset="0"/>
                      </a:endParaRPr>
                    </a:p>
                  </a:txBody>
                  <a:tcPr marL="4929" marR="4929" marT="4929" marB="0" anchor="b"/>
                </a:tc>
                <a:extLst>
                  <a:ext uri="{0D108BD9-81ED-4DB2-BD59-A6C34878D82A}">
                    <a16:rowId xmlns:a16="http://schemas.microsoft.com/office/drawing/2014/main" val="2930140770"/>
                  </a:ext>
                </a:extLst>
              </a:tr>
              <a:tr h="471873">
                <a:tc>
                  <a:txBody>
                    <a:bodyPr/>
                    <a:lstStyle/>
                    <a:p>
                      <a:pPr algn="l" fontAlgn="b"/>
                      <a:r>
                        <a:rPr lang="en-US" sz="1400" u="none" strike="noStrike">
                          <a:effectLst/>
                        </a:rPr>
                        <a:t>security x personalization_2group1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-0.13***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-0.06***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0.18***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0.07***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0.72***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0.52***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0.70***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0.50***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0.36***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0.27*** (0.01)</a:t>
                      </a:r>
                      <a:endParaRPr lang="en-US" sz="1400" b="0" i="0" u="none" strike="noStrike">
                        <a:solidFill>
                          <a:srgbClr val="000000"/>
                        </a:solidFill>
                        <a:effectLst/>
                        <a:latin typeface="Calibri" panose="020F0502020204030204" pitchFamily="34" charset="0"/>
                      </a:endParaRPr>
                    </a:p>
                  </a:txBody>
                  <a:tcPr marL="4929" marR="4929" marT="4929" marB="0" anchor="b"/>
                </a:tc>
                <a:extLst>
                  <a:ext uri="{0D108BD9-81ED-4DB2-BD59-A6C34878D82A}">
                    <a16:rowId xmlns:a16="http://schemas.microsoft.com/office/drawing/2014/main" val="2636950667"/>
                  </a:ext>
                </a:extLst>
              </a:tr>
              <a:tr h="471873">
                <a:tc>
                  <a:txBody>
                    <a:bodyPr/>
                    <a:lstStyle/>
                    <a:p>
                      <a:pPr algn="l" fontAlgn="b"/>
                      <a:r>
                        <a:rPr lang="en-US" sz="1400" u="none" strike="noStrike">
                          <a:effectLst/>
                        </a:rPr>
                        <a:t>security x GDPR x personalization_2group1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0.10***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-0.18***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-0.32***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-0.33***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-0.16***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  </a:t>
                      </a:r>
                      <a:endParaRPr lang="en-US" sz="1400" b="0" i="0" u="none" strike="noStrike">
                        <a:solidFill>
                          <a:srgbClr val="000000"/>
                        </a:solidFill>
                        <a:effectLst/>
                        <a:latin typeface="Calibri" panose="020F0502020204030204" pitchFamily="34" charset="0"/>
                      </a:endParaRPr>
                    </a:p>
                  </a:txBody>
                  <a:tcPr marL="4929" marR="4929" marT="4929" marB="0" anchor="b"/>
                </a:tc>
                <a:extLst>
                  <a:ext uri="{0D108BD9-81ED-4DB2-BD59-A6C34878D82A}">
                    <a16:rowId xmlns:a16="http://schemas.microsoft.com/office/drawing/2014/main" val="1506452674"/>
                  </a:ext>
                </a:extLst>
              </a:tr>
              <a:tr h="471873">
                <a:tc>
                  <a:txBody>
                    <a:bodyPr/>
                    <a:lstStyle/>
                    <a:p>
                      <a:pPr algn="l" fontAlgn="b"/>
                      <a:r>
                        <a:rPr lang="en-US" sz="1400" u="none" strike="noStrike">
                          <a:effectLst/>
                        </a:rPr>
                        <a:t>GDPR</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-0.30***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-0.32***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0.33***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0.35***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0.18***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0.21***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-0.78***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-0.75***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-0.41***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-0.39*** (0.01)</a:t>
                      </a:r>
                      <a:endParaRPr lang="en-US" sz="1400" b="0" i="0" u="none" strike="noStrike">
                        <a:solidFill>
                          <a:srgbClr val="000000"/>
                        </a:solidFill>
                        <a:effectLst/>
                        <a:latin typeface="Calibri" panose="020F0502020204030204" pitchFamily="34" charset="0"/>
                      </a:endParaRPr>
                    </a:p>
                  </a:txBody>
                  <a:tcPr marL="4929" marR="4929" marT="4929" marB="0" anchor="b"/>
                </a:tc>
                <a:extLst>
                  <a:ext uri="{0D108BD9-81ED-4DB2-BD59-A6C34878D82A}">
                    <a16:rowId xmlns:a16="http://schemas.microsoft.com/office/drawing/2014/main" val="1923346855"/>
                  </a:ext>
                </a:extLst>
              </a:tr>
              <a:tr h="471873">
                <a:tc>
                  <a:txBody>
                    <a:bodyPr/>
                    <a:lstStyle/>
                    <a:p>
                      <a:pPr algn="l" fontAlgn="b"/>
                      <a:r>
                        <a:rPr lang="en-US" sz="1400" u="none" strike="noStrike">
                          <a:effectLst/>
                        </a:rPr>
                        <a:t>GDPR x personalization_2group1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-0.02**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0.03***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-0.20***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-0.30***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-0.27***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-0.44***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-0.18*** (0.02)</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-0.36***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-0.08*** (0.01)</a:t>
                      </a:r>
                      <a:endParaRPr lang="en-US" sz="1400" b="0" i="0" u="none" strike="noStrike">
                        <a:solidFill>
                          <a:srgbClr val="000000"/>
                        </a:solidFill>
                        <a:effectLst/>
                        <a:latin typeface="Calibri" panose="020F0502020204030204" pitchFamily="34" charset="0"/>
                      </a:endParaRPr>
                    </a:p>
                  </a:txBody>
                  <a:tcPr marL="4929" marR="4929" marT="4929" marB="0" anchor="b"/>
                </a:tc>
                <a:tc>
                  <a:txBody>
                    <a:bodyPr/>
                    <a:lstStyle/>
                    <a:p>
                      <a:pPr algn="l" fontAlgn="b"/>
                      <a:r>
                        <a:rPr lang="en-US" sz="1400" u="none" strike="noStrike">
                          <a:effectLst/>
                        </a:rPr>
                        <a:t>-0.16*** (0.01)</a:t>
                      </a:r>
                      <a:endParaRPr lang="en-US" sz="1400" b="0" i="0" u="none" strike="noStrike">
                        <a:solidFill>
                          <a:srgbClr val="000000"/>
                        </a:solidFill>
                        <a:effectLst/>
                        <a:latin typeface="Calibri" panose="020F0502020204030204" pitchFamily="34" charset="0"/>
                      </a:endParaRPr>
                    </a:p>
                  </a:txBody>
                  <a:tcPr marL="4929" marR="4929" marT="4929" marB="0" anchor="b"/>
                </a:tc>
                <a:extLst>
                  <a:ext uri="{0D108BD9-81ED-4DB2-BD59-A6C34878D82A}">
                    <a16:rowId xmlns:a16="http://schemas.microsoft.com/office/drawing/2014/main" val="1124185689"/>
                  </a:ext>
                </a:extLst>
              </a:tr>
            </a:tbl>
          </a:graphicData>
        </a:graphic>
      </p:graphicFrame>
      <p:sp>
        <p:nvSpPr>
          <p:cNvPr id="4" name="TextBox 3">
            <a:extLst>
              <a:ext uri="{FF2B5EF4-FFF2-40B4-BE49-F238E27FC236}">
                <a16:creationId xmlns:a16="http://schemas.microsoft.com/office/drawing/2014/main" id="{250C740A-B86D-13F1-1E58-FCD2F2E96184}"/>
              </a:ext>
            </a:extLst>
          </p:cNvPr>
          <p:cNvSpPr txBox="1"/>
          <p:nvPr/>
        </p:nvSpPr>
        <p:spPr>
          <a:xfrm>
            <a:off x="3043989" y="2644993"/>
            <a:ext cx="830179" cy="3693319"/>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5" name="TextBox 4">
            <a:extLst>
              <a:ext uri="{FF2B5EF4-FFF2-40B4-BE49-F238E27FC236}">
                <a16:creationId xmlns:a16="http://schemas.microsoft.com/office/drawing/2014/main" id="{BB1F9A6D-B88C-D5B8-AD75-6E4EC09623B7}"/>
              </a:ext>
            </a:extLst>
          </p:cNvPr>
          <p:cNvSpPr txBox="1"/>
          <p:nvPr/>
        </p:nvSpPr>
        <p:spPr>
          <a:xfrm>
            <a:off x="5073315" y="2663210"/>
            <a:ext cx="830179" cy="3693319"/>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TextBox 5">
            <a:extLst>
              <a:ext uri="{FF2B5EF4-FFF2-40B4-BE49-F238E27FC236}">
                <a16:creationId xmlns:a16="http://schemas.microsoft.com/office/drawing/2014/main" id="{E88D8D22-27EB-B3F0-641E-7058703B8D81}"/>
              </a:ext>
            </a:extLst>
          </p:cNvPr>
          <p:cNvSpPr txBox="1"/>
          <p:nvPr/>
        </p:nvSpPr>
        <p:spPr>
          <a:xfrm>
            <a:off x="6797842" y="2644992"/>
            <a:ext cx="862263" cy="3693319"/>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7" name="TextBox 6">
            <a:extLst>
              <a:ext uri="{FF2B5EF4-FFF2-40B4-BE49-F238E27FC236}">
                <a16:creationId xmlns:a16="http://schemas.microsoft.com/office/drawing/2014/main" id="{68B0556D-5309-1C42-68F9-EDE7E26B630E}"/>
              </a:ext>
            </a:extLst>
          </p:cNvPr>
          <p:cNvSpPr txBox="1"/>
          <p:nvPr/>
        </p:nvSpPr>
        <p:spPr>
          <a:xfrm>
            <a:off x="8908306" y="2579701"/>
            <a:ext cx="830179" cy="3693319"/>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9" name="TextBox 8">
            <a:extLst>
              <a:ext uri="{FF2B5EF4-FFF2-40B4-BE49-F238E27FC236}">
                <a16:creationId xmlns:a16="http://schemas.microsoft.com/office/drawing/2014/main" id="{88CD3CF6-C8D3-A1E6-0E73-229FB08DDD6D}"/>
              </a:ext>
            </a:extLst>
          </p:cNvPr>
          <p:cNvSpPr txBox="1"/>
          <p:nvPr/>
        </p:nvSpPr>
        <p:spPr>
          <a:xfrm>
            <a:off x="10937632" y="2579701"/>
            <a:ext cx="879234" cy="3693319"/>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8" name="Slide Number Placeholder 7">
            <a:extLst>
              <a:ext uri="{FF2B5EF4-FFF2-40B4-BE49-F238E27FC236}">
                <a16:creationId xmlns:a16="http://schemas.microsoft.com/office/drawing/2014/main" id="{8C6D46CE-FA21-BD6E-7F51-683E30FFCFB2}"/>
              </a:ext>
            </a:extLst>
          </p:cNvPr>
          <p:cNvSpPr>
            <a:spLocks noGrp="1"/>
          </p:cNvSpPr>
          <p:nvPr>
            <p:ph type="sldNum" sz="quarter" idx="12"/>
          </p:nvPr>
        </p:nvSpPr>
        <p:spPr/>
        <p:txBody>
          <a:bodyPr/>
          <a:lstStyle/>
          <a:p>
            <a:fld id="{1E6E8210-98B9-4F90-85A3-D668D5212131}" type="slidenum">
              <a:rPr lang="en-US" smtClean="0"/>
              <a:t>62</a:t>
            </a:fld>
            <a:endParaRPr lang="en-US"/>
          </a:p>
        </p:txBody>
      </p:sp>
    </p:spTree>
    <p:extLst>
      <p:ext uri="{BB962C8B-B14F-4D97-AF65-F5344CB8AC3E}">
        <p14:creationId xmlns:p14="http://schemas.microsoft.com/office/powerpoint/2010/main" val="1561828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564AD8-B9F3-AB31-DE1D-5253531C58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rPr>
              <a:t>3-way interaction Regression </a:t>
            </a:r>
            <a:r>
              <a:rPr lang="en-US" sz="3200" kern="1200">
                <a:solidFill>
                  <a:schemeClr val="bg1"/>
                </a:solidFill>
                <a:latin typeface="+mj-lt"/>
                <a:ea typeface="+mj-ea"/>
                <a:cs typeface="+mj-cs"/>
              </a:rPr>
              <a:t>Results</a:t>
            </a:r>
          </a:p>
        </p:txBody>
      </p:sp>
      <p:graphicFrame>
        <p:nvGraphicFramePr>
          <p:cNvPr id="6" name="Table 5">
            <a:extLst>
              <a:ext uri="{FF2B5EF4-FFF2-40B4-BE49-F238E27FC236}">
                <a16:creationId xmlns:a16="http://schemas.microsoft.com/office/drawing/2014/main" id="{66E9AE4D-931B-05A2-ED85-FCDF55E37653}"/>
              </a:ext>
            </a:extLst>
          </p:cNvPr>
          <p:cNvGraphicFramePr>
            <a:graphicFrameLocks noGrp="1"/>
          </p:cNvGraphicFramePr>
          <p:nvPr>
            <p:extLst>
              <p:ext uri="{D42A27DB-BD31-4B8C-83A1-F6EECF244321}">
                <p14:modId xmlns:p14="http://schemas.microsoft.com/office/powerpoint/2010/main" val="1072328313"/>
              </p:ext>
            </p:extLst>
          </p:nvPr>
        </p:nvGraphicFramePr>
        <p:xfrm>
          <a:off x="916697" y="1675227"/>
          <a:ext cx="10358609" cy="4432778"/>
        </p:xfrm>
        <a:graphic>
          <a:graphicData uri="http://schemas.openxmlformats.org/drawingml/2006/table">
            <a:tbl>
              <a:tblPr>
                <a:noFill/>
                <a:tableStyleId>{3B4B98B0-60AC-42C2-AFA5-B58CD77FA1E5}</a:tableStyleId>
              </a:tblPr>
              <a:tblGrid>
                <a:gridCol w="2984374">
                  <a:extLst>
                    <a:ext uri="{9D8B030D-6E8A-4147-A177-3AD203B41FA5}">
                      <a16:colId xmlns:a16="http://schemas.microsoft.com/office/drawing/2014/main" val="1112793653"/>
                    </a:ext>
                  </a:extLst>
                </a:gridCol>
                <a:gridCol w="1474847">
                  <a:extLst>
                    <a:ext uri="{9D8B030D-6E8A-4147-A177-3AD203B41FA5}">
                      <a16:colId xmlns:a16="http://schemas.microsoft.com/office/drawing/2014/main" val="1456496135"/>
                    </a:ext>
                  </a:extLst>
                </a:gridCol>
                <a:gridCol w="1474847">
                  <a:extLst>
                    <a:ext uri="{9D8B030D-6E8A-4147-A177-3AD203B41FA5}">
                      <a16:colId xmlns:a16="http://schemas.microsoft.com/office/drawing/2014/main" val="2994553572"/>
                    </a:ext>
                  </a:extLst>
                </a:gridCol>
                <a:gridCol w="1474847">
                  <a:extLst>
                    <a:ext uri="{9D8B030D-6E8A-4147-A177-3AD203B41FA5}">
                      <a16:colId xmlns:a16="http://schemas.microsoft.com/office/drawing/2014/main" val="1924961984"/>
                    </a:ext>
                  </a:extLst>
                </a:gridCol>
                <a:gridCol w="1474847">
                  <a:extLst>
                    <a:ext uri="{9D8B030D-6E8A-4147-A177-3AD203B41FA5}">
                      <a16:colId xmlns:a16="http://schemas.microsoft.com/office/drawing/2014/main" val="1362901963"/>
                    </a:ext>
                  </a:extLst>
                </a:gridCol>
                <a:gridCol w="1474847">
                  <a:extLst>
                    <a:ext uri="{9D8B030D-6E8A-4147-A177-3AD203B41FA5}">
                      <a16:colId xmlns:a16="http://schemas.microsoft.com/office/drawing/2014/main" val="344644014"/>
                    </a:ext>
                  </a:extLst>
                </a:gridCol>
              </a:tblGrid>
              <a:tr h="244123">
                <a:tc>
                  <a:txBody>
                    <a:bodyPr/>
                    <a:lstStyle/>
                    <a:p>
                      <a:pPr algn="l" fontAlgn="b"/>
                      <a:r>
                        <a:rPr lang="en-US" sz="1600" u="none" strike="noStrike" cap="none" spc="0">
                          <a:solidFill>
                            <a:schemeClr val="tx1"/>
                          </a:solidFill>
                          <a:effectLst/>
                        </a:rPr>
                        <a:t>Dependent Var.:</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Search</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Download</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Revenue</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Pos Rating</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Review</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134489838"/>
                  </a:ext>
                </a:extLst>
              </a:tr>
              <a:tr h="244123">
                <a:tc>
                  <a:txBody>
                    <a:bodyPr/>
                    <a:lstStyle/>
                    <a:p>
                      <a:pPr algn="l" fontAlgn="b"/>
                      <a:r>
                        <a:rPr lang="en-US" sz="1600" u="none" strike="noStrike" cap="none" spc="0">
                          <a:solidFill>
                            <a:schemeClr val="tx1"/>
                          </a:solidFill>
                          <a:effectLst/>
                        </a:rPr>
                        <a:t>security</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0.09***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0.11***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0.28***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0.28***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0.16***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162428114"/>
                  </a:ext>
                </a:extLst>
              </a:tr>
              <a:tr h="244123">
                <a:tc>
                  <a:txBody>
                    <a:bodyPr/>
                    <a:lstStyle/>
                    <a:p>
                      <a:pPr algn="l" fontAlgn="b"/>
                      <a:r>
                        <a:rPr lang="en-US" sz="1600" u="none" strike="noStrike" cap="none" spc="0">
                          <a:solidFill>
                            <a:schemeClr val="tx1"/>
                          </a:solidFill>
                          <a:effectLst/>
                        </a:rPr>
                        <a:t>security x GDPR</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-0.06*** (0.00)</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-0.07***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-0.09***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-0.22***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-0.14*** (0.00)</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190511820"/>
                  </a:ext>
                </a:extLst>
              </a:tr>
              <a:tr h="244123">
                <a:tc>
                  <a:txBody>
                    <a:bodyPr/>
                    <a:lstStyle/>
                    <a:p>
                      <a:pPr algn="l" fontAlgn="b"/>
                      <a:r>
                        <a:rPr lang="en-US" sz="1600" u="none" strike="noStrike" cap="none" spc="0">
                          <a:solidFill>
                            <a:schemeClr val="tx1"/>
                          </a:solidFill>
                          <a:effectLst/>
                        </a:rPr>
                        <a:t>security x personalization</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-0.01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0.16*** (0.02)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0.10*** (0.03)</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0.36*** (0.02)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0.18***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03340348"/>
                  </a:ext>
                </a:extLst>
              </a:tr>
              <a:tr h="244123">
                <a:tc>
                  <a:txBody>
                    <a:bodyPr/>
                    <a:lstStyle/>
                    <a:p>
                      <a:pPr algn="l" fontAlgn="b"/>
                      <a:r>
                        <a:rPr lang="en-US" sz="1600" u="none" strike="noStrike" cap="none" spc="0">
                          <a:solidFill>
                            <a:schemeClr val="tx1"/>
                          </a:solidFill>
                          <a:effectLst/>
                        </a:rPr>
                        <a:t>security x GDPR x personalization</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0.01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0.04* (0.02)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0.00 (0.02)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-0.21*** (0.02)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-0.02*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95254560"/>
                  </a:ext>
                </a:extLst>
              </a:tr>
              <a:tr h="244123">
                <a:tc>
                  <a:txBody>
                    <a:bodyPr/>
                    <a:lstStyle/>
                    <a:p>
                      <a:pPr algn="l" fontAlgn="b"/>
                      <a:r>
                        <a:rPr lang="en-US" sz="1600" u="none" strike="noStrike" cap="none" spc="0">
                          <a:solidFill>
                            <a:schemeClr val="tx1"/>
                          </a:solidFill>
                          <a:effectLst/>
                        </a:rPr>
                        <a:t>GDPR</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-0.31***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0.31*** (0.02)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0.17*** (0.02)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-0.80***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-0.41***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95216116"/>
                  </a:ext>
                </a:extLst>
              </a:tr>
              <a:tr h="244123">
                <a:tc>
                  <a:txBody>
                    <a:bodyPr/>
                    <a:lstStyle/>
                    <a:p>
                      <a:pPr algn="l" fontAlgn="b"/>
                      <a:r>
                        <a:rPr lang="en-US" sz="1600" u="none" strike="noStrike" cap="none" spc="0">
                          <a:solidFill>
                            <a:schemeClr val="tx1"/>
                          </a:solidFill>
                          <a:effectLst/>
                        </a:rPr>
                        <a:t>GDPR x personalization</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0.02**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-0.34*** (0.02)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-0.38*** (0.02)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-0.09*** (0.02)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-0.09*** (0.01)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545024942"/>
                  </a:ext>
                </a:extLst>
              </a:tr>
              <a:tr h="244123">
                <a:tc>
                  <a:txBody>
                    <a:bodyPr/>
                    <a:lstStyle/>
                    <a:p>
                      <a:pPr algn="l" fontAlgn="b"/>
                      <a:r>
                        <a:rPr lang="en-US" sz="1600" u="none" strike="noStrike" cap="none" spc="0">
                          <a:solidFill>
                            <a:schemeClr val="tx1"/>
                          </a:solidFill>
                          <a:effectLst/>
                        </a:rPr>
                        <a:t>Fixed-Effects: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786836578"/>
                  </a:ext>
                </a:extLst>
              </a:tr>
              <a:tr h="244123">
                <a:tc>
                  <a:txBody>
                    <a:bodyPr/>
                    <a:lstStyle/>
                    <a:p>
                      <a:pPr algn="l" fontAlgn="b"/>
                      <a:r>
                        <a:rPr lang="en-US" sz="1600" u="none" strike="noStrike" cap="none" spc="0">
                          <a:solidFill>
                            <a:schemeClr val="tx1"/>
                          </a:solidFill>
                          <a:effectLst/>
                        </a:rPr>
                        <a:t>WeekNo</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47151333"/>
                  </a:ext>
                </a:extLst>
              </a:tr>
              <a:tr h="244123">
                <a:tc>
                  <a:txBody>
                    <a:bodyPr/>
                    <a:lstStyle/>
                    <a:p>
                      <a:pPr algn="l" fontAlgn="b"/>
                      <a:r>
                        <a:rPr lang="en-US" sz="1600" u="none" strike="noStrike" cap="none" spc="0">
                          <a:solidFill>
                            <a:schemeClr val="tx1"/>
                          </a:solidFill>
                          <a:effectLst/>
                        </a:rPr>
                        <a:t>AppStoreID</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635392255"/>
                  </a:ext>
                </a:extLst>
              </a:tr>
              <a:tr h="244123">
                <a:tc>
                  <a:txBody>
                    <a:bodyPr/>
                    <a:lstStyle/>
                    <a:p>
                      <a:pPr algn="l" fontAlgn="b"/>
                      <a:r>
                        <a:rPr lang="en-US" sz="1600" u="none" strike="noStrike" cap="none" spc="0">
                          <a:solidFill>
                            <a:schemeClr val="tx1"/>
                          </a:solidFill>
                          <a:effectLst/>
                        </a:rPr>
                        <a:t>CountryCode</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Yes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11793599"/>
                  </a:ext>
                </a:extLst>
              </a:tr>
              <a:tr h="244123">
                <a:tc>
                  <a:txBody>
                    <a:bodyPr/>
                    <a:lstStyle/>
                    <a:p>
                      <a:pPr algn="l" fontAlgn="b"/>
                      <a:r>
                        <a:rPr lang="en-US" sz="1600" u="none" strike="noStrike" cap="none" spc="0">
                          <a:solidFill>
                            <a:schemeClr val="tx1"/>
                          </a:solidFill>
                          <a:effectLst/>
                        </a:rPr>
                        <a:t>Observations</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338,202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338,202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338,202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338,202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338,202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4592302"/>
                  </a:ext>
                </a:extLst>
              </a:tr>
              <a:tr h="244123">
                <a:tc>
                  <a:txBody>
                    <a:bodyPr/>
                    <a:lstStyle/>
                    <a:p>
                      <a:pPr algn="l" fontAlgn="b"/>
                      <a:r>
                        <a:rPr lang="en-US" sz="1600" u="none" strike="noStrike" cap="none" spc="0">
                          <a:solidFill>
                            <a:schemeClr val="tx1"/>
                          </a:solidFill>
                          <a:effectLst/>
                        </a:rPr>
                        <a:t>R2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0.36</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0.80</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0.71</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0.49</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0.49</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862649403"/>
                  </a:ext>
                </a:extLst>
              </a:tr>
              <a:tr h="244123">
                <a:tc>
                  <a:txBody>
                    <a:bodyPr/>
                    <a:lstStyle/>
                    <a:p>
                      <a:pPr algn="l" fontAlgn="b"/>
                      <a:r>
                        <a:rPr lang="en-US" sz="1600" u="none" strike="noStrike" cap="none" spc="0">
                          <a:solidFill>
                            <a:schemeClr val="tx1"/>
                          </a:solidFill>
                          <a:effectLst/>
                        </a:rPr>
                        <a:t>Within R2</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0.03</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0.33</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0.18</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0.08</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tc>
                  <a:txBody>
                    <a:bodyPr/>
                    <a:lstStyle/>
                    <a:p>
                      <a:pPr algn="l" fontAlgn="b"/>
                      <a:r>
                        <a:rPr lang="en-US" sz="1600" u="none" strike="noStrike" cap="none" spc="0">
                          <a:solidFill>
                            <a:schemeClr val="tx1"/>
                          </a:solidFill>
                          <a:effectLst/>
                        </a:rPr>
                        <a:t>0.10</a:t>
                      </a:r>
                      <a:endParaRPr lang="en-US" sz="1600" b="0" i="0" u="none" strike="noStrike" cap="none" spc="0">
                        <a:solidFill>
                          <a:schemeClr val="tx1"/>
                        </a:solidFill>
                        <a:effectLst/>
                        <a:latin typeface="Calibri" panose="020F0502020204030204" pitchFamily="34" charset="0"/>
                      </a:endParaRPr>
                    </a:p>
                  </a:txBody>
                  <a:tcPr marL="35695" marR="35695" marT="1398" marB="71389"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917688751"/>
                  </a:ext>
                </a:extLst>
              </a:tr>
            </a:tbl>
          </a:graphicData>
        </a:graphic>
      </p:graphicFrame>
      <p:sp>
        <p:nvSpPr>
          <p:cNvPr id="3" name="TextBox 2">
            <a:extLst>
              <a:ext uri="{FF2B5EF4-FFF2-40B4-BE49-F238E27FC236}">
                <a16:creationId xmlns:a16="http://schemas.microsoft.com/office/drawing/2014/main" id="{0B47FE22-9171-5872-66A9-731CD08ABAF9}"/>
              </a:ext>
            </a:extLst>
          </p:cNvPr>
          <p:cNvSpPr txBox="1"/>
          <p:nvPr/>
        </p:nvSpPr>
        <p:spPr>
          <a:xfrm>
            <a:off x="846668" y="2904067"/>
            <a:ext cx="10498666" cy="369332"/>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a:p>
        </p:txBody>
      </p:sp>
      <p:sp>
        <p:nvSpPr>
          <p:cNvPr id="4" name="Slide Number Placeholder 3">
            <a:extLst>
              <a:ext uri="{FF2B5EF4-FFF2-40B4-BE49-F238E27FC236}">
                <a16:creationId xmlns:a16="http://schemas.microsoft.com/office/drawing/2014/main" id="{A39CED13-9507-048A-E06B-D8D7BAFBD2CA}"/>
              </a:ext>
            </a:extLst>
          </p:cNvPr>
          <p:cNvSpPr>
            <a:spLocks noGrp="1"/>
          </p:cNvSpPr>
          <p:nvPr>
            <p:ph type="sldNum" sz="quarter" idx="12"/>
          </p:nvPr>
        </p:nvSpPr>
        <p:spPr/>
        <p:txBody>
          <a:bodyPr/>
          <a:lstStyle/>
          <a:p>
            <a:fld id="{1E6E8210-98B9-4F90-85A3-D668D5212131}" type="slidenum">
              <a:rPr lang="en-US" smtClean="0"/>
              <a:t>63</a:t>
            </a:fld>
            <a:endParaRPr lang="en-US"/>
          </a:p>
        </p:txBody>
      </p:sp>
    </p:spTree>
    <p:extLst>
      <p:ext uri="{BB962C8B-B14F-4D97-AF65-F5344CB8AC3E}">
        <p14:creationId xmlns:p14="http://schemas.microsoft.com/office/powerpoint/2010/main" val="514244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E4577-354F-2B1A-44C6-BC59481F1FDE}"/>
              </a:ext>
            </a:extLst>
          </p:cNvPr>
          <p:cNvSpPr>
            <a:spLocks noGrp="1"/>
          </p:cNvSpPr>
          <p:nvPr>
            <p:ph type="title"/>
          </p:nvPr>
        </p:nvSpPr>
        <p:spPr>
          <a:xfrm>
            <a:off x="526073" y="489439"/>
            <a:ext cx="11139854" cy="930447"/>
          </a:xfrm>
          <a:prstGeom prst="ellipse">
            <a:avLst/>
          </a:prstGeom>
        </p:spPr>
        <p:txBody>
          <a:bodyPr vert="horz" lIns="91440" tIns="45720" rIns="91440" bIns="45720" rtlCol="0" anchor="b">
            <a:normAutofit/>
          </a:bodyPr>
          <a:lstStyle/>
          <a:p>
            <a:pPr algn="ctr"/>
            <a:r>
              <a:rPr lang="en-US" sz="3800" kern="1200">
                <a:solidFill>
                  <a:schemeClr val="bg1"/>
                </a:solidFill>
                <a:latin typeface="+mj-lt"/>
                <a:ea typeface="+mj-ea"/>
                <a:cs typeface="+mj-cs"/>
              </a:rPr>
              <a:t>Average Marginal Effects</a:t>
            </a:r>
          </a:p>
        </p:txBody>
      </p:sp>
      <p:cxnSp>
        <p:nvCxnSpPr>
          <p:cNvPr id="38" name="Straight Connector 3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6A69C91F-7F38-5707-B09E-E4A4378B0D01}"/>
              </a:ext>
            </a:extLst>
          </p:cNvPr>
          <p:cNvGraphicFramePr>
            <a:graphicFrameLocks noGrp="1"/>
          </p:cNvGraphicFramePr>
          <p:nvPr>
            <p:extLst>
              <p:ext uri="{D42A27DB-BD31-4B8C-83A1-F6EECF244321}">
                <p14:modId xmlns:p14="http://schemas.microsoft.com/office/powerpoint/2010/main" val="4073685652"/>
              </p:ext>
            </p:extLst>
          </p:nvPr>
        </p:nvGraphicFramePr>
        <p:xfrm>
          <a:off x="87682" y="3724995"/>
          <a:ext cx="11913816" cy="1052049"/>
        </p:xfrm>
        <a:graphic>
          <a:graphicData uri="http://schemas.openxmlformats.org/drawingml/2006/table">
            <a:tbl>
              <a:tblPr>
                <a:tableStyleId>{8EC20E35-A176-4012-BC5E-935CFFF8708E}</a:tableStyleId>
              </a:tblPr>
              <a:tblGrid>
                <a:gridCol w="1887286">
                  <a:extLst>
                    <a:ext uri="{9D8B030D-6E8A-4147-A177-3AD203B41FA5}">
                      <a16:colId xmlns:a16="http://schemas.microsoft.com/office/drawing/2014/main" val="3691613880"/>
                    </a:ext>
                  </a:extLst>
                </a:gridCol>
                <a:gridCol w="1078050">
                  <a:extLst>
                    <a:ext uri="{9D8B030D-6E8A-4147-A177-3AD203B41FA5}">
                      <a16:colId xmlns:a16="http://schemas.microsoft.com/office/drawing/2014/main" val="135080300"/>
                    </a:ext>
                  </a:extLst>
                </a:gridCol>
                <a:gridCol w="1806965">
                  <a:extLst>
                    <a:ext uri="{9D8B030D-6E8A-4147-A177-3AD203B41FA5}">
                      <a16:colId xmlns:a16="http://schemas.microsoft.com/office/drawing/2014/main" val="4168184736"/>
                    </a:ext>
                  </a:extLst>
                </a:gridCol>
                <a:gridCol w="1806965">
                  <a:extLst>
                    <a:ext uri="{9D8B030D-6E8A-4147-A177-3AD203B41FA5}">
                      <a16:colId xmlns:a16="http://schemas.microsoft.com/office/drawing/2014/main" val="3939329245"/>
                    </a:ext>
                  </a:extLst>
                </a:gridCol>
                <a:gridCol w="1806965">
                  <a:extLst>
                    <a:ext uri="{9D8B030D-6E8A-4147-A177-3AD203B41FA5}">
                      <a16:colId xmlns:a16="http://schemas.microsoft.com/office/drawing/2014/main" val="822205983"/>
                    </a:ext>
                  </a:extLst>
                </a:gridCol>
                <a:gridCol w="1806965">
                  <a:extLst>
                    <a:ext uri="{9D8B030D-6E8A-4147-A177-3AD203B41FA5}">
                      <a16:colId xmlns:a16="http://schemas.microsoft.com/office/drawing/2014/main" val="1440363456"/>
                    </a:ext>
                  </a:extLst>
                </a:gridCol>
                <a:gridCol w="1720620">
                  <a:extLst>
                    <a:ext uri="{9D8B030D-6E8A-4147-A177-3AD203B41FA5}">
                      <a16:colId xmlns:a16="http://schemas.microsoft.com/office/drawing/2014/main" val="4271936625"/>
                    </a:ext>
                  </a:extLst>
                </a:gridCol>
              </a:tblGrid>
              <a:tr h="350683">
                <a:tc>
                  <a:txBody>
                    <a:bodyPr/>
                    <a:lstStyle/>
                    <a:p>
                      <a:pPr algn="l" fontAlgn="b"/>
                      <a:r>
                        <a:rPr lang="en-US" sz="2200" u="none" strike="noStrike">
                          <a:effectLst/>
                        </a:rPr>
                        <a:t>term</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contrast</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search</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download</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revenue</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rating</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review</a:t>
                      </a:r>
                      <a:endParaRPr lang="en-US" sz="2200" b="0" i="0" u="none" strike="noStrike">
                        <a:solidFill>
                          <a:srgbClr val="000000"/>
                        </a:solidFill>
                        <a:effectLst/>
                        <a:latin typeface="Calibri" panose="020F0502020204030204" pitchFamily="34" charset="0"/>
                      </a:endParaRPr>
                    </a:p>
                  </a:txBody>
                  <a:tcPr marL="8398" marR="8398" marT="8398" marB="0" anchor="b"/>
                </a:tc>
                <a:extLst>
                  <a:ext uri="{0D108BD9-81ED-4DB2-BD59-A6C34878D82A}">
                    <a16:rowId xmlns:a16="http://schemas.microsoft.com/office/drawing/2014/main" val="1098618456"/>
                  </a:ext>
                </a:extLst>
              </a:tr>
              <a:tr h="350683">
                <a:tc>
                  <a:txBody>
                    <a:bodyPr/>
                    <a:lstStyle/>
                    <a:p>
                      <a:pPr algn="l" fontAlgn="b"/>
                      <a:r>
                        <a:rPr lang="en-US" sz="2200" u="none" strike="noStrike">
                          <a:effectLst/>
                        </a:rPr>
                        <a:t>GDPR</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1 - 0</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-0.334*(0.005)</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0.23*(0.016)</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0.062*(0.017)</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-0.955*(0.013)</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-0.5*(0.006)</a:t>
                      </a:r>
                      <a:endParaRPr lang="en-US" sz="2200" b="0" i="0" u="none" strike="noStrike">
                        <a:solidFill>
                          <a:srgbClr val="000000"/>
                        </a:solidFill>
                        <a:effectLst/>
                        <a:latin typeface="Calibri" panose="020F0502020204030204" pitchFamily="34" charset="0"/>
                      </a:endParaRPr>
                    </a:p>
                  </a:txBody>
                  <a:tcPr marL="8398" marR="8398" marT="8398" marB="0" anchor="b"/>
                </a:tc>
                <a:extLst>
                  <a:ext uri="{0D108BD9-81ED-4DB2-BD59-A6C34878D82A}">
                    <a16:rowId xmlns:a16="http://schemas.microsoft.com/office/drawing/2014/main" val="2971865206"/>
                  </a:ext>
                </a:extLst>
              </a:tr>
              <a:tr h="350683">
                <a:tc>
                  <a:txBody>
                    <a:bodyPr/>
                    <a:lstStyle/>
                    <a:p>
                      <a:pPr algn="l" fontAlgn="b"/>
                      <a:r>
                        <a:rPr lang="en-US" sz="2200" u="none" strike="noStrike">
                          <a:effectLst/>
                        </a:rPr>
                        <a:t>security</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err="1">
                          <a:effectLst/>
                        </a:rPr>
                        <a:t>dY</a:t>
                      </a:r>
                      <a:r>
                        <a:rPr lang="en-US" sz="2200" u="none" strike="noStrike">
                          <a:effectLst/>
                        </a:rPr>
                        <a:t>/</a:t>
                      </a:r>
                      <a:r>
                        <a:rPr lang="en-US" sz="2200" u="none" strike="noStrike" err="1">
                          <a:effectLst/>
                        </a:rPr>
                        <a:t>dX</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0.059*(0.004)</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0.104*(0.008)</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0.25*(0.009)</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0.197*(0.007)</a:t>
                      </a:r>
                      <a:endParaRPr lang="en-US" sz="2200" b="0" i="0" u="none" strike="noStrike">
                        <a:solidFill>
                          <a:srgbClr val="000000"/>
                        </a:solidFill>
                        <a:effectLst/>
                        <a:latin typeface="Calibri" panose="020F0502020204030204" pitchFamily="34" charset="0"/>
                      </a:endParaRPr>
                    </a:p>
                  </a:txBody>
                  <a:tcPr marL="8398" marR="8398" marT="8398" marB="0" anchor="b"/>
                </a:tc>
                <a:tc>
                  <a:txBody>
                    <a:bodyPr/>
                    <a:lstStyle/>
                    <a:p>
                      <a:pPr algn="l" fontAlgn="b"/>
                      <a:r>
                        <a:rPr lang="en-US" sz="2200" u="none" strike="noStrike">
                          <a:effectLst/>
                        </a:rPr>
                        <a:t>0.116*(0.003)</a:t>
                      </a:r>
                      <a:endParaRPr lang="en-US" sz="2200" b="0" i="0" u="none" strike="noStrike">
                        <a:solidFill>
                          <a:srgbClr val="000000"/>
                        </a:solidFill>
                        <a:effectLst/>
                        <a:latin typeface="Calibri" panose="020F0502020204030204" pitchFamily="34" charset="0"/>
                      </a:endParaRPr>
                    </a:p>
                  </a:txBody>
                  <a:tcPr marL="8398" marR="8398" marT="8398" marB="0" anchor="b"/>
                </a:tc>
                <a:extLst>
                  <a:ext uri="{0D108BD9-81ED-4DB2-BD59-A6C34878D82A}">
                    <a16:rowId xmlns:a16="http://schemas.microsoft.com/office/drawing/2014/main" val="2738295867"/>
                  </a:ext>
                </a:extLst>
              </a:tr>
            </a:tbl>
          </a:graphicData>
        </a:graphic>
      </p:graphicFrame>
      <p:sp>
        <p:nvSpPr>
          <p:cNvPr id="4" name="TextBox 3">
            <a:extLst>
              <a:ext uri="{FF2B5EF4-FFF2-40B4-BE49-F238E27FC236}">
                <a16:creationId xmlns:a16="http://schemas.microsoft.com/office/drawing/2014/main" id="{573FB2C8-97D4-B111-A545-EE52DE5FE185}"/>
              </a:ext>
            </a:extLst>
          </p:cNvPr>
          <p:cNvSpPr txBox="1"/>
          <p:nvPr/>
        </p:nvSpPr>
        <p:spPr>
          <a:xfrm>
            <a:off x="39561" y="4420236"/>
            <a:ext cx="11913815" cy="369332"/>
          </a:xfrm>
          <a:prstGeom prst="rect">
            <a:avLst/>
          </a:prstGeom>
          <a:noFill/>
          <a:ln w="76200">
            <a:solidFill>
              <a:srgbClr val="FF0000"/>
            </a:solidFill>
          </a:ln>
        </p:spPr>
        <p:txBody>
          <a:bodyPr wrap="square" rtlCol="0">
            <a:spAutoFit/>
          </a:bodyPr>
          <a:lstStyle/>
          <a:p>
            <a:endParaRPr lang="en-US"/>
          </a:p>
        </p:txBody>
      </p:sp>
      <p:sp>
        <p:nvSpPr>
          <p:cNvPr id="7" name="Rectangle 6">
            <a:extLst>
              <a:ext uri="{FF2B5EF4-FFF2-40B4-BE49-F238E27FC236}">
                <a16:creationId xmlns:a16="http://schemas.microsoft.com/office/drawing/2014/main" id="{5EA63CE3-E0CC-531B-8492-20E3616F8550}"/>
              </a:ext>
            </a:extLst>
          </p:cNvPr>
          <p:cNvSpPr/>
          <p:nvPr/>
        </p:nvSpPr>
        <p:spPr>
          <a:xfrm>
            <a:off x="2956142" y="3724996"/>
            <a:ext cx="1866379" cy="682716"/>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CEAB85E6-A43B-26A7-1204-BB03761220CE}"/>
              </a:ext>
            </a:extLst>
          </p:cNvPr>
          <p:cNvSpPr/>
          <p:nvPr/>
        </p:nvSpPr>
        <p:spPr>
          <a:xfrm>
            <a:off x="8302668" y="3724996"/>
            <a:ext cx="3650708" cy="670192"/>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117B113E-FA08-AA61-220A-788D971718B3}"/>
              </a:ext>
            </a:extLst>
          </p:cNvPr>
          <p:cNvSpPr/>
          <p:nvPr/>
        </p:nvSpPr>
        <p:spPr>
          <a:xfrm>
            <a:off x="4822521" y="3712471"/>
            <a:ext cx="3480147" cy="682716"/>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Star: 5 Points 4">
            <a:extLst>
              <a:ext uri="{FF2B5EF4-FFF2-40B4-BE49-F238E27FC236}">
                <a16:creationId xmlns:a16="http://schemas.microsoft.com/office/drawing/2014/main" id="{C3FE04D1-41B6-2D58-84BB-80D1831052AD}"/>
              </a:ext>
            </a:extLst>
          </p:cNvPr>
          <p:cNvSpPr/>
          <p:nvPr/>
        </p:nvSpPr>
        <p:spPr>
          <a:xfrm>
            <a:off x="8597898" y="960365"/>
            <a:ext cx="3403600" cy="2148239"/>
          </a:xfrm>
          <a:prstGeom prst="star5">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en-US"/>
              <a:t>H1 Supported</a:t>
            </a:r>
          </a:p>
        </p:txBody>
      </p:sp>
      <p:pic>
        <p:nvPicPr>
          <p:cNvPr id="6" name="Picture 5" descr="Shape&#10;&#10;Description automatically generated with medium confidence">
            <a:extLst>
              <a:ext uri="{FF2B5EF4-FFF2-40B4-BE49-F238E27FC236}">
                <a16:creationId xmlns:a16="http://schemas.microsoft.com/office/drawing/2014/main" id="{37B8ED89-4E29-1328-02CB-31FB677B6BC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526073" y="1632334"/>
            <a:ext cx="2312771" cy="1717714"/>
          </a:xfrm>
          <a:prstGeom prst="rect">
            <a:avLst/>
          </a:prstGeom>
        </p:spPr>
      </p:pic>
      <p:sp>
        <p:nvSpPr>
          <p:cNvPr id="10" name="Speech Bubble: Oval 9">
            <a:extLst>
              <a:ext uri="{FF2B5EF4-FFF2-40B4-BE49-F238E27FC236}">
                <a16:creationId xmlns:a16="http://schemas.microsoft.com/office/drawing/2014/main" id="{74038EDD-E440-E8A1-6D48-BBE47083C564}"/>
              </a:ext>
            </a:extLst>
          </p:cNvPr>
          <p:cNvSpPr/>
          <p:nvPr/>
        </p:nvSpPr>
        <p:spPr>
          <a:xfrm>
            <a:off x="2455113" y="1541742"/>
            <a:ext cx="1993900" cy="736551"/>
          </a:xfrm>
          <a:prstGeom prst="wedgeEllipseCallout">
            <a:avLst>
              <a:gd name="adj1" fmla="val -43763"/>
              <a:gd name="adj2" fmla="val 452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t>Conflicting Results?</a:t>
            </a:r>
          </a:p>
        </p:txBody>
      </p:sp>
      <p:sp>
        <p:nvSpPr>
          <p:cNvPr id="11" name="Slide Number Placeholder 10">
            <a:extLst>
              <a:ext uri="{FF2B5EF4-FFF2-40B4-BE49-F238E27FC236}">
                <a16:creationId xmlns:a16="http://schemas.microsoft.com/office/drawing/2014/main" id="{A76F0493-5599-3370-0A7E-F3FCDB894B1A}"/>
              </a:ext>
            </a:extLst>
          </p:cNvPr>
          <p:cNvSpPr>
            <a:spLocks noGrp="1"/>
          </p:cNvSpPr>
          <p:nvPr>
            <p:ph type="sldNum" sz="quarter" idx="12"/>
          </p:nvPr>
        </p:nvSpPr>
        <p:spPr/>
        <p:txBody>
          <a:bodyPr/>
          <a:lstStyle/>
          <a:p>
            <a:fld id="{1E6E8210-98B9-4F90-85A3-D668D5212131}" type="slidenum">
              <a:rPr lang="en-US" smtClean="0"/>
              <a:t>64</a:t>
            </a:fld>
            <a:endParaRPr lang="en-US"/>
          </a:p>
        </p:txBody>
      </p:sp>
    </p:spTree>
    <p:extLst>
      <p:ext uri="{BB962C8B-B14F-4D97-AF65-F5344CB8AC3E}">
        <p14:creationId xmlns:p14="http://schemas.microsoft.com/office/powerpoint/2010/main" val="22465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8" grpId="0" animBg="1"/>
      <p:bldP spid="8" grpId="1" animBg="1"/>
      <p:bldP spid="9" grpId="0" animBg="1"/>
      <p:bldP spid="9" grpId="1" animBg="1"/>
      <p:bldP spid="5" grpId="0" animBg="1"/>
      <p:bldP spid="5" grpId="1" animBg="1"/>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84C4FD-D00A-CA9D-A8F2-6E9CFCC5E3E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Results</a:t>
            </a:r>
          </a:p>
        </p:txBody>
      </p:sp>
      <p:graphicFrame>
        <p:nvGraphicFramePr>
          <p:cNvPr id="4" name="Table 3">
            <a:extLst>
              <a:ext uri="{FF2B5EF4-FFF2-40B4-BE49-F238E27FC236}">
                <a16:creationId xmlns:a16="http://schemas.microsoft.com/office/drawing/2014/main" id="{00843CFD-90F3-42B9-48F5-08D6241EC2DB}"/>
              </a:ext>
            </a:extLst>
          </p:cNvPr>
          <p:cNvGraphicFramePr>
            <a:graphicFrameLocks noGrp="1"/>
          </p:cNvGraphicFramePr>
          <p:nvPr>
            <p:extLst>
              <p:ext uri="{D42A27DB-BD31-4B8C-83A1-F6EECF244321}">
                <p14:modId xmlns:p14="http://schemas.microsoft.com/office/powerpoint/2010/main" val="4225788895"/>
              </p:ext>
            </p:extLst>
          </p:nvPr>
        </p:nvGraphicFramePr>
        <p:xfrm>
          <a:off x="1736623" y="1675227"/>
          <a:ext cx="8718758" cy="4394225"/>
        </p:xfrm>
        <a:graphic>
          <a:graphicData uri="http://schemas.openxmlformats.org/drawingml/2006/table">
            <a:tbl>
              <a:tblPr>
                <a:tableStyleId>{9D7B26C5-4107-4FEC-AEDC-1716B250A1EF}</a:tableStyleId>
              </a:tblPr>
              <a:tblGrid>
                <a:gridCol w="2559153">
                  <a:extLst>
                    <a:ext uri="{9D8B030D-6E8A-4147-A177-3AD203B41FA5}">
                      <a16:colId xmlns:a16="http://schemas.microsoft.com/office/drawing/2014/main" val="4290419963"/>
                    </a:ext>
                  </a:extLst>
                </a:gridCol>
                <a:gridCol w="1231921">
                  <a:extLst>
                    <a:ext uri="{9D8B030D-6E8A-4147-A177-3AD203B41FA5}">
                      <a16:colId xmlns:a16="http://schemas.microsoft.com/office/drawing/2014/main" val="1139632421"/>
                    </a:ext>
                  </a:extLst>
                </a:gridCol>
                <a:gridCol w="1231921">
                  <a:extLst>
                    <a:ext uri="{9D8B030D-6E8A-4147-A177-3AD203B41FA5}">
                      <a16:colId xmlns:a16="http://schemas.microsoft.com/office/drawing/2014/main" val="1713317519"/>
                    </a:ext>
                  </a:extLst>
                </a:gridCol>
                <a:gridCol w="1231921">
                  <a:extLst>
                    <a:ext uri="{9D8B030D-6E8A-4147-A177-3AD203B41FA5}">
                      <a16:colId xmlns:a16="http://schemas.microsoft.com/office/drawing/2014/main" val="3508888340"/>
                    </a:ext>
                  </a:extLst>
                </a:gridCol>
                <a:gridCol w="1231921">
                  <a:extLst>
                    <a:ext uri="{9D8B030D-6E8A-4147-A177-3AD203B41FA5}">
                      <a16:colId xmlns:a16="http://schemas.microsoft.com/office/drawing/2014/main" val="3506789585"/>
                    </a:ext>
                  </a:extLst>
                </a:gridCol>
                <a:gridCol w="1231921">
                  <a:extLst>
                    <a:ext uri="{9D8B030D-6E8A-4147-A177-3AD203B41FA5}">
                      <a16:colId xmlns:a16="http://schemas.microsoft.com/office/drawing/2014/main" val="2939266799"/>
                    </a:ext>
                  </a:extLst>
                </a:gridCol>
              </a:tblGrid>
              <a:tr h="151525">
                <a:tc>
                  <a:txBody>
                    <a:bodyPr/>
                    <a:lstStyle/>
                    <a:p>
                      <a:pPr algn="l" fontAlgn="b"/>
                      <a:r>
                        <a:rPr lang="en-US" sz="800" u="none" strike="noStrike">
                          <a:effectLst/>
                        </a:rPr>
                        <a:t>rowname</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model 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model 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model 3</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model 4</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model 5</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2777712424"/>
                  </a:ext>
                </a:extLst>
              </a:tr>
              <a:tr h="151525">
                <a:tc>
                  <a:txBody>
                    <a:bodyPr/>
                    <a:lstStyle/>
                    <a:p>
                      <a:pPr algn="l" fontAlgn="b"/>
                      <a:r>
                        <a:rPr lang="en-US" sz="800" u="none" strike="noStrike">
                          <a:effectLst/>
                        </a:rPr>
                        <a:t>Dependent Var.:</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Search</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Download</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Revenue</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Pos Rating</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Review</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2114112625"/>
                  </a:ext>
                </a:extLst>
              </a:tr>
              <a:tr h="151525">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 </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4092843866"/>
                  </a:ext>
                </a:extLst>
              </a:tr>
              <a:tr h="151525">
                <a:tc>
                  <a:txBody>
                    <a:bodyPr/>
                    <a:lstStyle/>
                    <a:p>
                      <a:pPr algn="l" fontAlgn="b"/>
                      <a:r>
                        <a:rPr lang="en-US" sz="800" u="none" strike="noStrike">
                          <a:effectLst/>
                        </a:rPr>
                        <a:t>security</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0.09***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0.11***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0.28***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0.28***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0.16*** (0.01)</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3299886348"/>
                  </a:ext>
                </a:extLst>
              </a:tr>
              <a:tr h="151525">
                <a:tc>
                  <a:txBody>
                    <a:bodyPr/>
                    <a:lstStyle/>
                    <a:p>
                      <a:pPr algn="l" fontAlgn="b"/>
                      <a:r>
                        <a:rPr lang="en-US" sz="800" u="none" strike="noStrike">
                          <a:effectLst/>
                        </a:rPr>
                        <a:t>security x GDPR</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-0.06***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-0.07***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-0.09***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-0.22***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-0.14*** (0.00)</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796724649"/>
                  </a:ext>
                </a:extLst>
              </a:tr>
              <a:tr h="151525">
                <a:tc>
                  <a:txBody>
                    <a:bodyPr/>
                    <a:lstStyle/>
                    <a:p>
                      <a:pPr algn="l" fontAlgn="b"/>
                      <a:r>
                        <a:rPr lang="en-US" sz="800" u="none" strike="noStrike">
                          <a:effectLst/>
                        </a:rPr>
                        <a:t>security x personalization</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-0.01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0.16***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0.10*** (0.03)</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0.36***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0.18*** (0.01)</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835946395"/>
                  </a:ext>
                </a:extLst>
              </a:tr>
              <a:tr h="151525">
                <a:tc>
                  <a:txBody>
                    <a:bodyPr/>
                    <a:lstStyle/>
                    <a:p>
                      <a:pPr algn="l" fontAlgn="b"/>
                      <a:r>
                        <a:rPr lang="en-US" sz="800" u="none" strike="noStrike">
                          <a:effectLst/>
                        </a:rPr>
                        <a:t>security x GDPR x personalization</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0.01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0.04*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0.00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-0.21***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-0.02* (0.01)</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501974832"/>
                  </a:ext>
                </a:extLst>
              </a:tr>
              <a:tr h="151525">
                <a:tc>
                  <a:txBody>
                    <a:bodyPr/>
                    <a:lstStyle/>
                    <a:p>
                      <a:pPr algn="l" fontAlgn="b"/>
                      <a:r>
                        <a:rPr lang="en-US" sz="800" u="none" strike="noStrike">
                          <a:effectLst/>
                        </a:rPr>
                        <a:t>GDPR</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-0.31***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0.31***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0.17***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-0.80***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-0.41*** (0.01)</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486319299"/>
                  </a:ext>
                </a:extLst>
              </a:tr>
              <a:tr h="151525">
                <a:tc>
                  <a:txBody>
                    <a:bodyPr/>
                    <a:lstStyle/>
                    <a:p>
                      <a:pPr algn="l" fontAlgn="b"/>
                      <a:r>
                        <a:rPr lang="en-US" sz="800" u="none" strike="noStrike">
                          <a:effectLst/>
                        </a:rPr>
                        <a:t>GDPR x personalization</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0.02**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-0.34***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-0.38***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-0.09***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-0.09*** (0.01)</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3790360423"/>
                  </a:ext>
                </a:extLst>
              </a:tr>
              <a:tr h="151525">
                <a:tc>
                  <a:txBody>
                    <a:bodyPr/>
                    <a:lstStyle/>
                    <a:p>
                      <a:pPr algn="l" fontAlgn="b"/>
                      <a:r>
                        <a:rPr lang="en-US" sz="800" u="none" strike="noStrike">
                          <a:effectLst/>
                        </a:rPr>
                        <a:t>title</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-0.03***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0.08***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0.03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0.05*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0.04*** (0.01)</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1902899038"/>
                  </a:ext>
                </a:extLst>
              </a:tr>
              <a:tr h="151525">
                <a:tc>
                  <a:txBody>
                    <a:bodyPr/>
                    <a:lstStyle/>
                    <a:p>
                      <a:pPr algn="l" fontAlgn="b"/>
                      <a:r>
                        <a:rPr lang="en-US" sz="800" u="none" strike="noStrike">
                          <a:effectLst/>
                        </a:rPr>
                        <a:t>genres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0.02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0.30*** (0.07)</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0.17* (0.07)</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-0.03 (0.05)</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0.01 (0.03)</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1561022776"/>
                  </a:ext>
                </a:extLst>
              </a:tr>
              <a:tr h="151525">
                <a:tc>
                  <a:txBody>
                    <a:bodyPr/>
                    <a:lstStyle/>
                    <a:p>
                      <a:pPr algn="l" fontAlgn="b"/>
                      <a:r>
                        <a:rPr lang="en-US" sz="800" u="none" strike="noStrike">
                          <a:effectLst/>
                        </a:rPr>
                        <a:t>price reduction</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0.62*** (0.07)</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0.43* (0.17)</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-1.15*** (0.15)</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-0.65*** (0.12)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-0.22*** (0.05)</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1852811266"/>
                  </a:ext>
                </a:extLst>
              </a:tr>
              <a:tr h="151525">
                <a:tc>
                  <a:txBody>
                    <a:bodyPr/>
                    <a:lstStyle/>
                    <a:p>
                      <a:pPr algn="l" fontAlgn="b"/>
                      <a:r>
                        <a:rPr lang="en-US" sz="800" u="none" strike="noStrike">
                          <a:effectLst/>
                        </a:rPr>
                        <a:t>description count</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0.01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0.07***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0.07***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0.13*** (0.02)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0.04*** (0.01)</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2744132019"/>
                  </a:ext>
                </a:extLst>
              </a:tr>
              <a:tr h="151525">
                <a:tc>
                  <a:txBody>
                    <a:bodyPr/>
                    <a:lstStyle/>
                    <a:p>
                      <a:pPr algn="l" fontAlgn="b"/>
                      <a:r>
                        <a:rPr lang="en-US" sz="800" u="none" strike="noStrike">
                          <a:effectLst/>
                        </a:rPr>
                        <a:t>rank dummy</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-0.04***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-2.75***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-1.56***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-0.53***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-0.30*** (0.00)</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83349145"/>
                  </a:ext>
                </a:extLst>
              </a:tr>
              <a:tr h="151525">
                <a:tc>
                  <a:txBody>
                    <a:bodyPr/>
                    <a:lstStyle/>
                    <a:p>
                      <a:pPr algn="l" fontAlgn="b"/>
                      <a:r>
                        <a:rPr lang="en-US" sz="800" u="none" strike="noStrike">
                          <a:effectLst/>
                        </a:rPr>
                        <a:t>app age</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-0.03***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0.23***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0.78***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0.03***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0.00 (0.00)</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3271026789"/>
                  </a:ext>
                </a:extLst>
              </a:tr>
              <a:tr h="151525">
                <a:tc>
                  <a:txBody>
                    <a:bodyPr/>
                    <a:lstStyle/>
                    <a:p>
                      <a:pPr algn="l" fontAlgn="b"/>
                      <a:r>
                        <a:rPr lang="en-US" sz="800" u="none" strike="noStrike">
                          <a:effectLst/>
                        </a:rPr>
                        <a:t>other updates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0.00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0.03***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0.05***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0.03***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0.03*** (0.00)</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1848161251"/>
                  </a:ext>
                </a:extLst>
              </a:tr>
              <a:tr h="151525">
                <a:tc>
                  <a:txBody>
                    <a:bodyPr/>
                    <a:lstStyle/>
                    <a:p>
                      <a:pPr algn="l" fontAlgn="b"/>
                      <a:r>
                        <a:rPr lang="en-US" sz="800" u="none" strike="noStrike">
                          <a:effectLst/>
                        </a:rPr>
                        <a:t>rank weekly</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-0.01***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0.10***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0.06***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-0.06***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-0.03*** (0.00)</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4255286836"/>
                  </a:ext>
                </a:extLst>
              </a:tr>
              <a:tr h="151525">
                <a:tc>
                  <a:txBody>
                    <a:bodyPr/>
                    <a:lstStyle/>
                    <a:p>
                      <a:pPr algn="l" fontAlgn="b"/>
                      <a:r>
                        <a:rPr lang="en-US" sz="800" u="none" strike="noStrike">
                          <a:effectLst/>
                        </a:rPr>
                        <a:t>number of ads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0.04***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0.06***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0.14***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0.14***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0.05*** (0.00)</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1626054780"/>
                  </a:ext>
                </a:extLst>
              </a:tr>
              <a:tr h="151525">
                <a:tc>
                  <a:txBody>
                    <a:bodyPr/>
                    <a:lstStyle/>
                    <a:p>
                      <a:pPr algn="l" fontAlgn="b"/>
                      <a:r>
                        <a:rPr lang="en-US" sz="800" u="none" strike="noStrike">
                          <a:effectLst/>
                        </a:rPr>
                        <a:t>number of features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0.11*** (0.00)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0.41***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0.30***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0.52*** (0.01)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0.25*** (0.01)</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95537785"/>
                  </a:ext>
                </a:extLst>
              </a:tr>
              <a:tr h="151525">
                <a:tc>
                  <a:txBody>
                    <a:bodyPr/>
                    <a:lstStyle/>
                    <a:p>
                      <a:pPr algn="l" fontAlgn="b"/>
                      <a:r>
                        <a:rPr lang="en-US" sz="800" u="none" strike="noStrike">
                          <a:effectLst/>
                        </a:rPr>
                        <a:t>regular price</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-2.34*** (0.10)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-2.77*** (0.23)</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4.31*** (0.18)</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2.85*** (0.15)</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1.35*** (0.07)</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3441137305"/>
                  </a:ext>
                </a:extLst>
              </a:tr>
              <a:tr h="151525">
                <a:tc>
                  <a:txBody>
                    <a:bodyPr/>
                    <a:lstStyle/>
                    <a:p>
                      <a:pPr algn="l" fontAlgn="b"/>
                      <a:r>
                        <a:rPr lang="en-US" sz="800" u="none" strike="noStrike">
                          <a:effectLst/>
                        </a:rPr>
                        <a:t>Fixed-Effects: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15902694"/>
                  </a:ext>
                </a:extLst>
              </a:tr>
              <a:tr h="151525">
                <a:tc>
                  <a:txBody>
                    <a:bodyPr/>
                    <a:lstStyle/>
                    <a:p>
                      <a:pPr algn="l" fontAlgn="b"/>
                      <a:r>
                        <a:rPr lang="en-US" sz="800" u="none" strike="noStrike">
                          <a:effectLst/>
                        </a:rPr>
                        <a:t>WeekNo</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4107101437"/>
                  </a:ext>
                </a:extLst>
              </a:tr>
              <a:tr h="151525">
                <a:tc>
                  <a:txBody>
                    <a:bodyPr/>
                    <a:lstStyle/>
                    <a:p>
                      <a:pPr algn="l" fontAlgn="b"/>
                      <a:r>
                        <a:rPr lang="en-US" sz="800" u="none" strike="noStrike">
                          <a:effectLst/>
                        </a:rPr>
                        <a:t>AppStoreID</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1636115604"/>
                  </a:ext>
                </a:extLst>
              </a:tr>
              <a:tr h="151525">
                <a:tc>
                  <a:txBody>
                    <a:bodyPr/>
                    <a:lstStyle/>
                    <a:p>
                      <a:pPr algn="l" fontAlgn="b"/>
                      <a:r>
                        <a:rPr lang="en-US" sz="800" u="none" strike="noStrike">
                          <a:effectLst/>
                        </a:rPr>
                        <a:t>CountryCode</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Yes</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985328243"/>
                  </a:ext>
                </a:extLst>
              </a:tr>
              <a:tr h="151525">
                <a:tc>
                  <a:txBody>
                    <a:bodyPr/>
                    <a:lstStyle/>
                    <a:p>
                      <a:pPr algn="l" fontAlgn="b"/>
                      <a:r>
                        <a:rPr lang="en-US" sz="800" u="none" strike="noStrike">
                          <a:effectLst/>
                        </a:rPr>
                        <a:t>_________________________________</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_______________</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_______________</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_______________</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_______________</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_______________</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3451025470"/>
                  </a:ext>
                </a:extLst>
              </a:tr>
              <a:tr h="151525">
                <a:tc>
                  <a:txBody>
                    <a:bodyPr/>
                    <a:lstStyle/>
                    <a:p>
                      <a:pPr algn="l" fontAlgn="b"/>
                      <a:r>
                        <a:rPr lang="en-US" sz="800" u="none" strike="noStrike">
                          <a:effectLst/>
                        </a:rPr>
                        <a:t>S.E. type</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Heteroske.-rob.</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Heteroske.-rob.</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Heteroske.-rob.</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Heteroske.-rob.</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Heteroske.-rob.</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2522701094"/>
                  </a:ext>
                </a:extLst>
              </a:tr>
              <a:tr h="151525">
                <a:tc>
                  <a:txBody>
                    <a:bodyPr/>
                    <a:lstStyle/>
                    <a:p>
                      <a:pPr algn="l" fontAlgn="b"/>
                      <a:r>
                        <a:rPr lang="en-US" sz="800" u="none" strike="noStrike">
                          <a:effectLst/>
                        </a:rPr>
                        <a:t>Observations</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338,202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338,202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338,202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338,202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338,202</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3543105100"/>
                  </a:ext>
                </a:extLst>
              </a:tr>
              <a:tr h="151525">
                <a:tc>
                  <a:txBody>
                    <a:bodyPr/>
                    <a:lstStyle/>
                    <a:p>
                      <a:pPr algn="l" fontAlgn="b"/>
                      <a:r>
                        <a:rPr lang="en-US" sz="800" u="none" strike="noStrike">
                          <a:effectLst/>
                        </a:rPr>
                        <a:t>R2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0.36</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0.80</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0.71</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0.49</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0.49</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1434974821"/>
                  </a:ext>
                </a:extLst>
              </a:tr>
              <a:tr h="151525">
                <a:tc>
                  <a:txBody>
                    <a:bodyPr/>
                    <a:lstStyle/>
                    <a:p>
                      <a:pPr algn="l" fontAlgn="b"/>
                      <a:r>
                        <a:rPr lang="en-US" sz="800" u="none" strike="noStrike">
                          <a:effectLst/>
                        </a:rPr>
                        <a:t>Within R2</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0.03</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0.33</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0.18</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0.08</a:t>
                      </a:r>
                      <a:endParaRPr lang="en-US" sz="800" b="0" i="0" u="none" strike="noStrike">
                        <a:solidFill>
                          <a:srgbClr val="000000"/>
                        </a:solidFill>
                        <a:effectLst/>
                        <a:latin typeface="Calibri" panose="020F0502020204030204" pitchFamily="34" charset="0"/>
                      </a:endParaRPr>
                    </a:p>
                  </a:txBody>
                  <a:tcPr marL="2643" marR="2643" marT="2643" marB="0" anchor="b"/>
                </a:tc>
                <a:tc>
                  <a:txBody>
                    <a:bodyPr/>
                    <a:lstStyle/>
                    <a:p>
                      <a:pPr algn="l" fontAlgn="b"/>
                      <a:r>
                        <a:rPr lang="en-US" sz="800" u="none" strike="noStrike">
                          <a:effectLst/>
                        </a:rPr>
                        <a:t>0.10</a:t>
                      </a:r>
                      <a:endParaRPr lang="en-US" sz="800" b="0" i="0" u="none" strike="noStrike">
                        <a:solidFill>
                          <a:srgbClr val="000000"/>
                        </a:solidFill>
                        <a:effectLst/>
                        <a:latin typeface="Calibri" panose="020F0502020204030204" pitchFamily="34" charset="0"/>
                      </a:endParaRPr>
                    </a:p>
                  </a:txBody>
                  <a:tcPr marL="2643" marR="2643" marT="2643" marB="0" anchor="b"/>
                </a:tc>
                <a:extLst>
                  <a:ext uri="{0D108BD9-81ED-4DB2-BD59-A6C34878D82A}">
                    <a16:rowId xmlns:a16="http://schemas.microsoft.com/office/drawing/2014/main" val="3463370558"/>
                  </a:ext>
                </a:extLst>
              </a:tr>
            </a:tbl>
          </a:graphicData>
        </a:graphic>
      </p:graphicFrame>
      <p:sp>
        <p:nvSpPr>
          <p:cNvPr id="3" name="Slide Number Placeholder 2">
            <a:extLst>
              <a:ext uri="{FF2B5EF4-FFF2-40B4-BE49-F238E27FC236}">
                <a16:creationId xmlns:a16="http://schemas.microsoft.com/office/drawing/2014/main" id="{18F1A544-19BB-6314-3416-D14EED0774D2}"/>
              </a:ext>
            </a:extLst>
          </p:cNvPr>
          <p:cNvSpPr>
            <a:spLocks noGrp="1"/>
          </p:cNvSpPr>
          <p:nvPr>
            <p:ph type="sldNum" sz="quarter" idx="12"/>
          </p:nvPr>
        </p:nvSpPr>
        <p:spPr/>
        <p:txBody>
          <a:bodyPr/>
          <a:lstStyle/>
          <a:p>
            <a:fld id="{1E6E8210-98B9-4F90-85A3-D668D5212131}" type="slidenum">
              <a:rPr lang="en-US" smtClean="0"/>
              <a:t>65</a:t>
            </a:fld>
            <a:endParaRPr lang="en-US"/>
          </a:p>
        </p:txBody>
      </p:sp>
    </p:spTree>
    <p:extLst>
      <p:ext uri="{BB962C8B-B14F-4D97-AF65-F5344CB8AC3E}">
        <p14:creationId xmlns:p14="http://schemas.microsoft.com/office/powerpoint/2010/main" val="1527741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9" name="Rectangle 1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BD4F4-34A0-9173-20A3-4BD38D7ECEA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200" kern="1200">
                <a:solidFill>
                  <a:srgbClr val="FFFFFF"/>
                </a:solidFill>
                <a:latin typeface="+mj-lt"/>
                <a:ea typeface="+mj-ea"/>
                <a:cs typeface="+mj-cs"/>
              </a:rPr>
              <a:t>Negative Effect of GDPR on the effect of Security on App Outcomes</a:t>
            </a:r>
          </a:p>
        </p:txBody>
      </p:sp>
      <p:graphicFrame>
        <p:nvGraphicFramePr>
          <p:cNvPr id="5" name="Table 4">
            <a:extLst>
              <a:ext uri="{FF2B5EF4-FFF2-40B4-BE49-F238E27FC236}">
                <a16:creationId xmlns:a16="http://schemas.microsoft.com/office/drawing/2014/main" id="{E825CD7C-C82B-9012-A136-385C8F45A4CB}"/>
              </a:ext>
            </a:extLst>
          </p:cNvPr>
          <p:cNvGraphicFramePr>
            <a:graphicFrameLocks noGrp="1"/>
          </p:cNvGraphicFramePr>
          <p:nvPr>
            <p:extLst>
              <p:ext uri="{D42A27DB-BD31-4B8C-83A1-F6EECF244321}">
                <p14:modId xmlns:p14="http://schemas.microsoft.com/office/powerpoint/2010/main" val="808209123"/>
              </p:ext>
            </p:extLst>
          </p:nvPr>
        </p:nvGraphicFramePr>
        <p:xfrm>
          <a:off x="4032514" y="3429000"/>
          <a:ext cx="7188201" cy="1619091"/>
        </p:xfrm>
        <a:graphic>
          <a:graphicData uri="http://schemas.openxmlformats.org/drawingml/2006/table">
            <a:tbl>
              <a:tblPr firstRow="1" bandRow="1">
                <a:solidFill>
                  <a:schemeClr val="bg1"/>
                </a:solidFill>
                <a:tableStyleId>{5C22544A-7EE6-4342-B048-85BDC9FD1C3A}</a:tableStyleId>
              </a:tblPr>
              <a:tblGrid>
                <a:gridCol w="1789499">
                  <a:extLst>
                    <a:ext uri="{9D8B030D-6E8A-4147-A177-3AD203B41FA5}">
                      <a16:colId xmlns:a16="http://schemas.microsoft.com/office/drawing/2014/main" val="1012418890"/>
                    </a:ext>
                  </a:extLst>
                </a:gridCol>
                <a:gridCol w="993868">
                  <a:extLst>
                    <a:ext uri="{9D8B030D-6E8A-4147-A177-3AD203B41FA5}">
                      <a16:colId xmlns:a16="http://schemas.microsoft.com/office/drawing/2014/main" val="2412741914"/>
                    </a:ext>
                  </a:extLst>
                </a:gridCol>
                <a:gridCol w="1277772">
                  <a:extLst>
                    <a:ext uri="{9D8B030D-6E8A-4147-A177-3AD203B41FA5}">
                      <a16:colId xmlns:a16="http://schemas.microsoft.com/office/drawing/2014/main" val="3704488843"/>
                    </a:ext>
                  </a:extLst>
                </a:gridCol>
                <a:gridCol w="1179632">
                  <a:extLst>
                    <a:ext uri="{9D8B030D-6E8A-4147-A177-3AD203B41FA5}">
                      <a16:colId xmlns:a16="http://schemas.microsoft.com/office/drawing/2014/main" val="1511280178"/>
                    </a:ext>
                  </a:extLst>
                </a:gridCol>
                <a:gridCol w="930779">
                  <a:extLst>
                    <a:ext uri="{9D8B030D-6E8A-4147-A177-3AD203B41FA5}">
                      <a16:colId xmlns:a16="http://schemas.microsoft.com/office/drawing/2014/main" val="1924227622"/>
                    </a:ext>
                  </a:extLst>
                </a:gridCol>
                <a:gridCol w="1016651">
                  <a:extLst>
                    <a:ext uri="{9D8B030D-6E8A-4147-A177-3AD203B41FA5}">
                      <a16:colId xmlns:a16="http://schemas.microsoft.com/office/drawing/2014/main" val="695696082"/>
                    </a:ext>
                  </a:extLst>
                </a:gridCol>
              </a:tblGrid>
              <a:tr h="539697">
                <a:tc>
                  <a:txBody>
                    <a:bodyPr/>
                    <a:lstStyle/>
                    <a:p>
                      <a:pPr algn="l" fontAlgn="b"/>
                      <a:r>
                        <a:rPr lang="en-US" sz="1800" b="0" u="none" strike="noStrike" cap="none" spc="0">
                          <a:solidFill>
                            <a:schemeClr val="bg1"/>
                          </a:solidFill>
                          <a:effectLst/>
                        </a:rPr>
                        <a:t>personalization</a:t>
                      </a:r>
                      <a:endParaRPr lang="en-US" sz="1800" b="0" i="0" u="none" strike="noStrike" cap="none" spc="0">
                        <a:solidFill>
                          <a:schemeClr val="bg1"/>
                        </a:solidFill>
                        <a:effectLst/>
                        <a:latin typeface="Calibri" panose="020F0502020204030204" pitchFamily="34" charset="0"/>
                      </a:endParaRPr>
                    </a:p>
                  </a:txBody>
                  <a:tcPr marL="149588" marR="7991" marT="115068" marB="115068"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800" b="0" u="none" strike="noStrike" cap="none" spc="0">
                          <a:solidFill>
                            <a:schemeClr val="bg1"/>
                          </a:solidFill>
                          <a:effectLst/>
                        </a:rPr>
                        <a:t>Search</a:t>
                      </a:r>
                      <a:endParaRPr lang="en-US" sz="1800" b="0" i="0" u="none" strike="noStrike" cap="none" spc="0">
                        <a:solidFill>
                          <a:schemeClr val="bg1"/>
                        </a:solidFill>
                        <a:effectLst/>
                        <a:latin typeface="Calibri" panose="020F0502020204030204" pitchFamily="34" charset="0"/>
                      </a:endParaRPr>
                    </a:p>
                  </a:txBody>
                  <a:tcPr marL="149588" marR="7991" marT="115068" marB="11506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800" b="0" u="none" strike="noStrike" cap="none" spc="0">
                          <a:solidFill>
                            <a:schemeClr val="bg1"/>
                          </a:solidFill>
                          <a:effectLst/>
                        </a:rPr>
                        <a:t>Download</a:t>
                      </a:r>
                      <a:endParaRPr lang="en-US" sz="1800" b="0" i="0" u="none" strike="noStrike" cap="none" spc="0">
                        <a:solidFill>
                          <a:schemeClr val="bg1"/>
                        </a:solidFill>
                        <a:effectLst/>
                        <a:latin typeface="Calibri" panose="020F0502020204030204" pitchFamily="34" charset="0"/>
                      </a:endParaRPr>
                    </a:p>
                  </a:txBody>
                  <a:tcPr marL="149588" marR="7991" marT="115068" marB="11506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800" b="0" u="none" strike="noStrike" cap="none" spc="0">
                          <a:solidFill>
                            <a:schemeClr val="bg1"/>
                          </a:solidFill>
                          <a:effectLst/>
                        </a:rPr>
                        <a:t>Revenue</a:t>
                      </a:r>
                      <a:endParaRPr lang="en-US" sz="1800" b="0" i="0" u="none" strike="noStrike" cap="none" spc="0">
                        <a:solidFill>
                          <a:schemeClr val="bg1"/>
                        </a:solidFill>
                        <a:effectLst/>
                        <a:latin typeface="Calibri" panose="020F0502020204030204" pitchFamily="34" charset="0"/>
                      </a:endParaRPr>
                    </a:p>
                  </a:txBody>
                  <a:tcPr marL="149588" marR="7991" marT="115068" marB="11506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800" b="0" u="none" strike="noStrike" cap="none" spc="0">
                          <a:solidFill>
                            <a:schemeClr val="bg1"/>
                          </a:solidFill>
                          <a:effectLst/>
                        </a:rPr>
                        <a:t>Rating</a:t>
                      </a:r>
                      <a:endParaRPr lang="en-US" sz="1800" b="0" i="0" u="none" strike="noStrike" cap="none" spc="0">
                        <a:solidFill>
                          <a:schemeClr val="bg1"/>
                        </a:solidFill>
                        <a:effectLst/>
                        <a:latin typeface="Calibri" panose="020F0502020204030204" pitchFamily="34" charset="0"/>
                      </a:endParaRPr>
                    </a:p>
                  </a:txBody>
                  <a:tcPr marL="149588" marR="7991" marT="115068" marB="115068"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l" fontAlgn="b"/>
                      <a:r>
                        <a:rPr lang="en-US" sz="1800" b="0" u="none" strike="noStrike" cap="none" spc="0">
                          <a:solidFill>
                            <a:schemeClr val="bg1"/>
                          </a:solidFill>
                          <a:effectLst/>
                        </a:rPr>
                        <a:t>Review</a:t>
                      </a:r>
                      <a:endParaRPr lang="en-US" sz="1800" b="0" i="0" u="none" strike="noStrike" cap="none" spc="0">
                        <a:solidFill>
                          <a:schemeClr val="bg1"/>
                        </a:solidFill>
                        <a:effectLst/>
                        <a:latin typeface="Calibri" panose="020F0502020204030204" pitchFamily="34" charset="0"/>
                      </a:endParaRPr>
                    </a:p>
                  </a:txBody>
                  <a:tcPr marL="149588" marR="7991" marT="115068" marB="115068"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2314272789"/>
                  </a:ext>
                </a:extLst>
              </a:tr>
              <a:tr h="539697">
                <a:tc>
                  <a:txBody>
                    <a:bodyPr/>
                    <a:lstStyle/>
                    <a:p>
                      <a:pPr algn="l" fontAlgn="b"/>
                      <a:r>
                        <a:rPr lang="en-US" sz="1800" u="none" strike="noStrike" cap="none" spc="0">
                          <a:solidFill>
                            <a:schemeClr val="tx1"/>
                          </a:solidFill>
                          <a:effectLst/>
                        </a:rPr>
                        <a:t>0</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b"/>
                      <a:r>
                        <a:rPr lang="en-US" sz="1800" u="none" strike="noStrike" cap="none" spc="0">
                          <a:solidFill>
                            <a:schemeClr val="tx1"/>
                          </a:solidFill>
                          <a:effectLst/>
                        </a:rPr>
                        <a:t>-0.06</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b"/>
                      <a:r>
                        <a:rPr lang="en-US" sz="1800" u="none" strike="noStrike" cap="none" spc="0">
                          <a:solidFill>
                            <a:schemeClr val="tx1"/>
                          </a:solidFill>
                          <a:effectLst/>
                        </a:rPr>
                        <a:t>-0.07</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b"/>
                      <a:r>
                        <a:rPr lang="en-US" sz="1800" u="none" strike="noStrike" cap="none" spc="0">
                          <a:solidFill>
                            <a:schemeClr val="tx1"/>
                          </a:solidFill>
                          <a:effectLst/>
                        </a:rPr>
                        <a:t>-0.09</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b"/>
                      <a:r>
                        <a:rPr lang="en-US" sz="1800" u="none" strike="noStrike" cap="none" spc="0">
                          <a:solidFill>
                            <a:schemeClr val="tx1"/>
                          </a:solidFill>
                          <a:effectLst/>
                        </a:rPr>
                        <a:t>-0.22</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r" fontAlgn="b"/>
                      <a:r>
                        <a:rPr lang="en-US" sz="1800" u="none" strike="noStrike" cap="none" spc="0">
                          <a:solidFill>
                            <a:schemeClr val="tx1"/>
                          </a:solidFill>
                          <a:effectLst/>
                        </a:rPr>
                        <a:t>-0.14</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660328938"/>
                  </a:ext>
                </a:extLst>
              </a:tr>
              <a:tr h="539697">
                <a:tc>
                  <a:txBody>
                    <a:bodyPr/>
                    <a:lstStyle/>
                    <a:p>
                      <a:pPr algn="l" fontAlgn="b"/>
                      <a:r>
                        <a:rPr lang="en-US" sz="1800" u="none" strike="noStrike" cap="none" spc="0">
                          <a:solidFill>
                            <a:schemeClr val="tx1"/>
                          </a:solidFill>
                          <a:effectLst/>
                        </a:rPr>
                        <a:t>1</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800" u="none" strike="noStrike" cap="none" spc="0">
                          <a:solidFill>
                            <a:schemeClr val="tx1"/>
                          </a:solidFill>
                          <a:effectLst/>
                        </a:rPr>
                        <a:t>-0.04</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800" u="none" strike="noStrike" cap="none" spc="0">
                          <a:solidFill>
                            <a:schemeClr val="tx1"/>
                          </a:solidFill>
                          <a:effectLst/>
                        </a:rPr>
                        <a:t>-0.03</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800" u="none" strike="noStrike" cap="none" spc="0">
                          <a:solidFill>
                            <a:schemeClr val="tx1"/>
                          </a:solidFill>
                          <a:effectLst/>
                        </a:rPr>
                        <a:t>-0.09</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800" u="none" strike="noStrike" cap="none" spc="0">
                          <a:solidFill>
                            <a:schemeClr val="tx1"/>
                          </a:solidFill>
                          <a:effectLst/>
                        </a:rPr>
                        <a:t>-0.43</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r" fontAlgn="b"/>
                      <a:r>
                        <a:rPr lang="en-US" sz="1800" u="none" strike="noStrike" cap="none" spc="0">
                          <a:solidFill>
                            <a:schemeClr val="tx1"/>
                          </a:solidFill>
                          <a:effectLst/>
                        </a:rPr>
                        <a:t>-0.16</a:t>
                      </a:r>
                      <a:endParaRPr lang="en-US" sz="1800" b="0" i="0" u="none" strike="noStrike" cap="none" spc="0">
                        <a:solidFill>
                          <a:schemeClr val="tx1"/>
                        </a:solidFill>
                        <a:effectLst/>
                        <a:latin typeface="Calibri" panose="020F0502020204030204" pitchFamily="34" charset="0"/>
                      </a:endParaRPr>
                    </a:p>
                  </a:txBody>
                  <a:tcPr marL="149588" marR="7991" marT="115068" marB="115068" anchor="b">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316369905"/>
                  </a:ext>
                </a:extLst>
              </a:tr>
            </a:tbl>
          </a:graphicData>
        </a:graphic>
      </p:graphicFrame>
      <p:sp>
        <p:nvSpPr>
          <p:cNvPr id="9" name="Rectangle 8">
            <a:extLst>
              <a:ext uri="{FF2B5EF4-FFF2-40B4-BE49-F238E27FC236}">
                <a16:creationId xmlns:a16="http://schemas.microsoft.com/office/drawing/2014/main" id="{7080837B-D842-83DE-1323-BB83084EB9D0}"/>
              </a:ext>
            </a:extLst>
          </p:cNvPr>
          <p:cNvSpPr/>
          <p:nvPr/>
        </p:nvSpPr>
        <p:spPr>
          <a:xfrm>
            <a:off x="3897335" y="1840838"/>
            <a:ext cx="1896533" cy="4670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Security Changes</a:t>
            </a:r>
          </a:p>
          <a:p>
            <a:pPr algn="ctr"/>
            <a:r>
              <a:rPr lang="en-US"/>
              <a:t>(Privacy)</a:t>
            </a:r>
          </a:p>
        </p:txBody>
      </p:sp>
      <p:sp>
        <p:nvSpPr>
          <p:cNvPr id="11" name="Rectangle 10">
            <a:extLst>
              <a:ext uri="{FF2B5EF4-FFF2-40B4-BE49-F238E27FC236}">
                <a16:creationId xmlns:a16="http://schemas.microsoft.com/office/drawing/2014/main" id="{3ADC37B2-9701-96EA-9F69-5C7C7A63E87E}"/>
              </a:ext>
            </a:extLst>
          </p:cNvPr>
          <p:cNvSpPr/>
          <p:nvPr/>
        </p:nvSpPr>
        <p:spPr>
          <a:xfrm>
            <a:off x="9240664" y="1840839"/>
            <a:ext cx="1896533" cy="4670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App Outcomes</a:t>
            </a:r>
          </a:p>
        </p:txBody>
      </p:sp>
      <p:cxnSp>
        <p:nvCxnSpPr>
          <p:cNvPr id="13" name="Straight Arrow Connector 12">
            <a:extLst>
              <a:ext uri="{FF2B5EF4-FFF2-40B4-BE49-F238E27FC236}">
                <a16:creationId xmlns:a16="http://schemas.microsoft.com/office/drawing/2014/main" id="{8EA7C3D5-10B1-2DF4-E741-FEA822DEC1F6}"/>
              </a:ext>
            </a:extLst>
          </p:cNvPr>
          <p:cNvCxnSpPr>
            <a:cxnSpLocks/>
            <a:stCxn id="9" idx="3"/>
            <a:endCxn id="11" idx="1"/>
          </p:cNvCxnSpPr>
          <p:nvPr/>
        </p:nvCxnSpPr>
        <p:spPr>
          <a:xfrm>
            <a:off x="5793868" y="2074362"/>
            <a:ext cx="3446796" cy="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0D9148C-DA0B-B5C1-781D-F17167172C76}"/>
              </a:ext>
            </a:extLst>
          </p:cNvPr>
          <p:cNvSpPr/>
          <p:nvPr/>
        </p:nvSpPr>
        <p:spPr>
          <a:xfrm>
            <a:off x="6898071" y="561305"/>
            <a:ext cx="1896533" cy="635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GDPR</a:t>
            </a:r>
          </a:p>
        </p:txBody>
      </p:sp>
      <p:cxnSp>
        <p:nvCxnSpPr>
          <p:cNvPr id="15" name="Straight Arrow Connector 14">
            <a:extLst>
              <a:ext uri="{FF2B5EF4-FFF2-40B4-BE49-F238E27FC236}">
                <a16:creationId xmlns:a16="http://schemas.microsoft.com/office/drawing/2014/main" id="{E47C5CA9-3EFA-E681-B6FD-C7482CF9A680}"/>
              </a:ext>
            </a:extLst>
          </p:cNvPr>
          <p:cNvCxnSpPr>
            <a:cxnSpLocks/>
            <a:stCxn id="14" idx="2"/>
          </p:cNvCxnSpPr>
          <p:nvPr/>
        </p:nvCxnSpPr>
        <p:spPr>
          <a:xfrm>
            <a:off x="7846338" y="1196305"/>
            <a:ext cx="0" cy="830086"/>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187E4DA9-82E8-D1D1-674A-7D6340FFD145}"/>
              </a:ext>
            </a:extLst>
          </p:cNvPr>
          <p:cNvSpPr/>
          <p:nvPr/>
        </p:nvSpPr>
        <p:spPr>
          <a:xfrm>
            <a:off x="5793869" y="3975100"/>
            <a:ext cx="2322998" cy="99752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7B5E11E-E511-C3E4-ADAF-A3F8BD2F664C}"/>
              </a:ext>
            </a:extLst>
          </p:cNvPr>
          <p:cNvSpPr/>
          <p:nvPr/>
        </p:nvSpPr>
        <p:spPr>
          <a:xfrm>
            <a:off x="8138374" y="3975100"/>
            <a:ext cx="1243622" cy="99752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EC52141-3739-4011-B2AE-B96E9B8FB54E}"/>
              </a:ext>
            </a:extLst>
          </p:cNvPr>
          <p:cNvSpPr/>
          <p:nvPr/>
        </p:nvSpPr>
        <p:spPr>
          <a:xfrm>
            <a:off x="9381996" y="3975100"/>
            <a:ext cx="1860227" cy="99752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9FF89DA-6F71-7B7F-AB0F-C90F16919F7C}"/>
              </a:ext>
            </a:extLst>
          </p:cNvPr>
          <p:cNvSpPr txBox="1"/>
          <p:nvPr/>
        </p:nvSpPr>
        <p:spPr>
          <a:xfrm>
            <a:off x="3897334" y="5556197"/>
            <a:ext cx="7188201" cy="646331"/>
          </a:xfrm>
          <a:prstGeom prst="rect">
            <a:avLst/>
          </a:prstGeom>
          <a:noFill/>
        </p:spPr>
        <p:txBody>
          <a:bodyPr wrap="square" rtlCol="0">
            <a:spAutoFit/>
          </a:bodyPr>
          <a:lstStyle/>
          <a:p>
            <a:r>
              <a:rPr lang="en-US"/>
              <a:t>The negative effect of GDPR on the relationship between security and (search and download) is mitigated by personalization</a:t>
            </a:r>
          </a:p>
        </p:txBody>
      </p:sp>
      <p:sp>
        <p:nvSpPr>
          <p:cNvPr id="4" name="TextBox 3">
            <a:extLst>
              <a:ext uri="{FF2B5EF4-FFF2-40B4-BE49-F238E27FC236}">
                <a16:creationId xmlns:a16="http://schemas.microsoft.com/office/drawing/2014/main" id="{8927529F-D4DA-BD5A-C2BC-71E4CC586B34}"/>
              </a:ext>
            </a:extLst>
          </p:cNvPr>
          <p:cNvSpPr txBox="1"/>
          <p:nvPr/>
        </p:nvSpPr>
        <p:spPr>
          <a:xfrm>
            <a:off x="3916875" y="5556196"/>
            <a:ext cx="7188201" cy="646331"/>
          </a:xfrm>
          <a:prstGeom prst="rect">
            <a:avLst/>
          </a:prstGeom>
          <a:noFill/>
        </p:spPr>
        <p:txBody>
          <a:bodyPr wrap="square" rtlCol="0">
            <a:spAutoFit/>
          </a:bodyPr>
          <a:lstStyle/>
          <a:p>
            <a:r>
              <a:rPr lang="en-US"/>
              <a:t>Personalization has no effect on the negative effect of GDPR on the relationship between security and revenue</a:t>
            </a:r>
          </a:p>
        </p:txBody>
      </p:sp>
      <p:sp>
        <p:nvSpPr>
          <p:cNvPr id="6" name="TextBox 5">
            <a:extLst>
              <a:ext uri="{FF2B5EF4-FFF2-40B4-BE49-F238E27FC236}">
                <a16:creationId xmlns:a16="http://schemas.microsoft.com/office/drawing/2014/main" id="{DE8E7544-7D9A-7F82-3627-51E1E3B1B506}"/>
              </a:ext>
            </a:extLst>
          </p:cNvPr>
          <p:cNvSpPr txBox="1"/>
          <p:nvPr/>
        </p:nvSpPr>
        <p:spPr>
          <a:xfrm>
            <a:off x="3897335" y="5556198"/>
            <a:ext cx="7188201" cy="646331"/>
          </a:xfrm>
          <a:prstGeom prst="rect">
            <a:avLst/>
          </a:prstGeom>
          <a:noFill/>
        </p:spPr>
        <p:txBody>
          <a:bodyPr wrap="square" rtlCol="0">
            <a:spAutoFit/>
          </a:bodyPr>
          <a:lstStyle/>
          <a:p>
            <a:r>
              <a:rPr lang="en-US"/>
              <a:t>The negative effect of GDPR on the relationship between security and (search and download) is worsen by personalization</a:t>
            </a:r>
          </a:p>
        </p:txBody>
      </p:sp>
      <p:sp>
        <p:nvSpPr>
          <p:cNvPr id="7" name="Slide Number Placeholder 6">
            <a:extLst>
              <a:ext uri="{FF2B5EF4-FFF2-40B4-BE49-F238E27FC236}">
                <a16:creationId xmlns:a16="http://schemas.microsoft.com/office/drawing/2014/main" id="{F5632B2C-14A2-3D03-FB0A-B028EE0BD592}"/>
              </a:ext>
            </a:extLst>
          </p:cNvPr>
          <p:cNvSpPr>
            <a:spLocks noGrp="1"/>
          </p:cNvSpPr>
          <p:nvPr>
            <p:ph type="sldNum" sz="quarter" idx="12"/>
          </p:nvPr>
        </p:nvSpPr>
        <p:spPr/>
        <p:txBody>
          <a:bodyPr/>
          <a:lstStyle/>
          <a:p>
            <a:fld id="{1E6E8210-98B9-4F90-85A3-D668D5212131}" type="slidenum">
              <a:rPr lang="en-US" smtClean="0"/>
              <a:t>66</a:t>
            </a:fld>
            <a:endParaRPr lang="en-US"/>
          </a:p>
        </p:txBody>
      </p:sp>
    </p:spTree>
    <p:extLst>
      <p:ext uri="{BB962C8B-B14F-4D97-AF65-F5344CB8AC3E}">
        <p14:creationId xmlns:p14="http://schemas.microsoft.com/office/powerpoint/2010/main" val="328796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2"/>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1" nodeType="clickEffect">
                                  <p:stCondLst>
                                    <p:cond delay="0"/>
                                  </p:stCondLst>
                                  <p:childTnLst>
                                    <p:set>
                                      <p:cBhvr>
                                        <p:cTn id="29" dur="1" fill="hold">
                                          <p:stCondLst>
                                            <p:cond delay="0"/>
                                          </p:stCondLst>
                                        </p:cTn>
                                        <p:tgtEl>
                                          <p:spTgt spid="4"/>
                                        </p:tgtEl>
                                        <p:attrNameLst>
                                          <p:attrName>style.visibility</p:attrName>
                                        </p:attrNameLst>
                                      </p:cBhvr>
                                      <p:to>
                                        <p:strVal val="hidden"/>
                                      </p:to>
                                    </p:set>
                                  </p:childTnLst>
                                </p:cTn>
                              </p:par>
                              <p:par>
                                <p:cTn id="30" presetID="1" presetClass="exit" presetSubtype="0" fill="hold" grpId="1" nodeType="withEffect">
                                  <p:stCondLst>
                                    <p:cond delay="0"/>
                                  </p:stCondLst>
                                  <p:childTnLst>
                                    <p:set>
                                      <p:cBhvr>
                                        <p:cTn id="31" dur="1" fill="hold">
                                          <p:stCondLst>
                                            <p:cond delay="0"/>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24"/>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3" grpId="0" animBg="1"/>
      <p:bldP spid="23" grpId="1" animBg="1"/>
      <p:bldP spid="24" grpId="0" animBg="1"/>
      <p:bldP spid="24" grpId="1" animBg="1"/>
      <p:bldP spid="3" grpId="0"/>
      <p:bldP spid="3" grpId="1"/>
      <p:bldP spid="4" grpId="0"/>
      <p:bldP spid="4" grpId="1"/>
      <p:bldP spid="6" grpId="0"/>
      <p:bldP spid="6" grpId="1"/>
    </p:bldLst>
  </p:timing>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C8230C-A4B3-2BF4-F0D5-961A79AEDDA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Security Elasticities</a:t>
            </a:r>
          </a:p>
        </p:txBody>
      </p:sp>
      <p:graphicFrame>
        <p:nvGraphicFramePr>
          <p:cNvPr id="4" name="Table 3">
            <a:extLst>
              <a:ext uri="{FF2B5EF4-FFF2-40B4-BE49-F238E27FC236}">
                <a16:creationId xmlns:a16="http://schemas.microsoft.com/office/drawing/2014/main" id="{FE303B0B-0D32-F36E-0B8A-1E2D09650525}"/>
              </a:ext>
            </a:extLst>
          </p:cNvPr>
          <p:cNvGraphicFramePr>
            <a:graphicFrameLocks noGrp="1"/>
          </p:cNvGraphicFramePr>
          <p:nvPr>
            <p:extLst>
              <p:ext uri="{D42A27DB-BD31-4B8C-83A1-F6EECF244321}">
                <p14:modId xmlns:p14="http://schemas.microsoft.com/office/powerpoint/2010/main" val="2644379623"/>
              </p:ext>
            </p:extLst>
          </p:nvPr>
        </p:nvGraphicFramePr>
        <p:xfrm>
          <a:off x="3594970" y="2460716"/>
          <a:ext cx="8342333" cy="2185130"/>
        </p:xfrm>
        <a:graphic>
          <a:graphicData uri="http://schemas.openxmlformats.org/drawingml/2006/table">
            <a:tbl>
              <a:tblPr firstRow="1" bandRow="1">
                <a:tableStyleId>{7E9639D4-E3E2-4D34-9284-5A2195B3D0D7}</a:tableStyleId>
              </a:tblPr>
              <a:tblGrid>
                <a:gridCol w="914400">
                  <a:extLst>
                    <a:ext uri="{9D8B030D-6E8A-4147-A177-3AD203B41FA5}">
                      <a16:colId xmlns:a16="http://schemas.microsoft.com/office/drawing/2014/main" val="222659148"/>
                    </a:ext>
                  </a:extLst>
                </a:gridCol>
                <a:gridCol w="1878904">
                  <a:extLst>
                    <a:ext uri="{9D8B030D-6E8A-4147-A177-3AD203B41FA5}">
                      <a16:colId xmlns:a16="http://schemas.microsoft.com/office/drawing/2014/main" val="3314006680"/>
                    </a:ext>
                  </a:extLst>
                </a:gridCol>
                <a:gridCol w="1014866">
                  <a:extLst>
                    <a:ext uri="{9D8B030D-6E8A-4147-A177-3AD203B41FA5}">
                      <a16:colId xmlns:a16="http://schemas.microsoft.com/office/drawing/2014/main" val="2483712086"/>
                    </a:ext>
                  </a:extLst>
                </a:gridCol>
                <a:gridCol w="1367246">
                  <a:extLst>
                    <a:ext uri="{9D8B030D-6E8A-4147-A177-3AD203B41FA5}">
                      <a16:colId xmlns:a16="http://schemas.microsoft.com/office/drawing/2014/main" val="7190355"/>
                    </a:ext>
                  </a:extLst>
                </a:gridCol>
                <a:gridCol w="1199552">
                  <a:extLst>
                    <a:ext uri="{9D8B030D-6E8A-4147-A177-3AD203B41FA5}">
                      <a16:colId xmlns:a16="http://schemas.microsoft.com/office/drawing/2014/main" val="260754117"/>
                    </a:ext>
                  </a:extLst>
                </a:gridCol>
                <a:gridCol w="935506">
                  <a:extLst>
                    <a:ext uri="{9D8B030D-6E8A-4147-A177-3AD203B41FA5}">
                      <a16:colId xmlns:a16="http://schemas.microsoft.com/office/drawing/2014/main" val="1263598044"/>
                    </a:ext>
                  </a:extLst>
                </a:gridCol>
                <a:gridCol w="1031859">
                  <a:extLst>
                    <a:ext uri="{9D8B030D-6E8A-4147-A177-3AD203B41FA5}">
                      <a16:colId xmlns:a16="http://schemas.microsoft.com/office/drawing/2014/main" val="3843552977"/>
                    </a:ext>
                  </a:extLst>
                </a:gridCol>
              </a:tblGrid>
              <a:tr h="413769">
                <a:tc>
                  <a:txBody>
                    <a:bodyPr/>
                    <a:lstStyle/>
                    <a:p>
                      <a:pPr algn="l" fontAlgn="b">
                        <a:spcBef>
                          <a:spcPts val="0"/>
                        </a:spcBef>
                        <a:spcAft>
                          <a:spcPts val="0"/>
                        </a:spcAft>
                      </a:pPr>
                      <a:r>
                        <a:rPr lang="en-US" sz="2200" b="0" u="none" strike="noStrike" cap="none" spc="60">
                          <a:solidFill>
                            <a:schemeClr val="bg1"/>
                          </a:solidFill>
                          <a:effectLst/>
                        </a:rPr>
                        <a:t>GDPR</a:t>
                      </a:r>
                      <a:endParaRPr lang="en-US" sz="2200" b="0" i="0" u="none" strike="noStrike" cap="none" spc="60">
                        <a:solidFill>
                          <a:schemeClr val="bg1"/>
                        </a:solidFill>
                        <a:effectLst/>
                        <a:latin typeface="Arial" panose="020B0604020202020204" pitchFamily="34" charset="0"/>
                      </a:endParaRPr>
                    </a:p>
                  </a:txBody>
                  <a:tcPr marL="11954" marR="11954" marT="101746" marB="0" anchor="ctr"/>
                </a:tc>
                <a:tc>
                  <a:txBody>
                    <a:bodyPr/>
                    <a:lstStyle/>
                    <a:p>
                      <a:pPr algn="l" fontAlgn="b">
                        <a:spcBef>
                          <a:spcPts val="0"/>
                        </a:spcBef>
                        <a:spcAft>
                          <a:spcPts val="0"/>
                        </a:spcAft>
                      </a:pPr>
                      <a:r>
                        <a:rPr lang="en-US" sz="2200" b="0" u="none" strike="noStrike" cap="none" spc="60">
                          <a:solidFill>
                            <a:schemeClr val="bg1"/>
                          </a:solidFill>
                          <a:effectLst/>
                        </a:rPr>
                        <a:t>personalization</a:t>
                      </a:r>
                      <a:endParaRPr lang="en-US" sz="2200" b="0" i="0" u="none" strike="noStrike" cap="none" spc="60">
                        <a:solidFill>
                          <a:schemeClr val="bg1"/>
                        </a:solidFill>
                        <a:effectLst/>
                        <a:latin typeface="Arial" panose="020B0604020202020204" pitchFamily="34" charset="0"/>
                      </a:endParaRPr>
                    </a:p>
                  </a:txBody>
                  <a:tcPr marL="11954" marR="11954" marT="101746" marB="0" anchor="ctr"/>
                </a:tc>
                <a:tc>
                  <a:txBody>
                    <a:bodyPr/>
                    <a:lstStyle/>
                    <a:p>
                      <a:pPr algn="l" fontAlgn="b">
                        <a:spcBef>
                          <a:spcPts val="0"/>
                        </a:spcBef>
                        <a:spcAft>
                          <a:spcPts val="0"/>
                        </a:spcAft>
                      </a:pPr>
                      <a:r>
                        <a:rPr lang="en-US" sz="2200" b="0" u="none" strike="noStrike" cap="none" spc="60">
                          <a:solidFill>
                            <a:schemeClr val="bg1"/>
                          </a:solidFill>
                          <a:effectLst/>
                        </a:rPr>
                        <a:t>Search</a:t>
                      </a:r>
                      <a:endParaRPr lang="en-US" sz="2200" b="0" i="0" u="none" strike="noStrike" cap="none" spc="60">
                        <a:solidFill>
                          <a:schemeClr val="bg1"/>
                        </a:solidFill>
                        <a:effectLst/>
                        <a:latin typeface="Arial" panose="020B0604020202020204" pitchFamily="34" charset="0"/>
                      </a:endParaRPr>
                    </a:p>
                  </a:txBody>
                  <a:tcPr marL="11954" marR="11954" marT="101746" marB="0" anchor="ctr"/>
                </a:tc>
                <a:tc>
                  <a:txBody>
                    <a:bodyPr/>
                    <a:lstStyle/>
                    <a:p>
                      <a:pPr algn="l" fontAlgn="b">
                        <a:spcBef>
                          <a:spcPts val="0"/>
                        </a:spcBef>
                        <a:spcAft>
                          <a:spcPts val="0"/>
                        </a:spcAft>
                      </a:pPr>
                      <a:r>
                        <a:rPr lang="en-US" sz="2200" b="0" u="none" strike="noStrike" cap="none" spc="60">
                          <a:solidFill>
                            <a:schemeClr val="bg1"/>
                          </a:solidFill>
                          <a:effectLst/>
                        </a:rPr>
                        <a:t>Download</a:t>
                      </a:r>
                      <a:endParaRPr lang="en-US" sz="2200" b="0" i="0" u="none" strike="noStrike" cap="none" spc="60">
                        <a:solidFill>
                          <a:schemeClr val="bg1"/>
                        </a:solidFill>
                        <a:effectLst/>
                        <a:latin typeface="Arial" panose="020B0604020202020204" pitchFamily="34" charset="0"/>
                      </a:endParaRPr>
                    </a:p>
                  </a:txBody>
                  <a:tcPr marL="11954" marR="11954" marT="101746" marB="0" anchor="ctr"/>
                </a:tc>
                <a:tc>
                  <a:txBody>
                    <a:bodyPr/>
                    <a:lstStyle/>
                    <a:p>
                      <a:pPr algn="l" fontAlgn="b">
                        <a:spcBef>
                          <a:spcPts val="0"/>
                        </a:spcBef>
                        <a:spcAft>
                          <a:spcPts val="0"/>
                        </a:spcAft>
                      </a:pPr>
                      <a:r>
                        <a:rPr lang="en-US" sz="2200" b="0" u="none" strike="noStrike" cap="none" spc="60">
                          <a:solidFill>
                            <a:schemeClr val="bg1"/>
                          </a:solidFill>
                          <a:effectLst/>
                        </a:rPr>
                        <a:t>Revenue</a:t>
                      </a:r>
                      <a:endParaRPr lang="en-US" sz="2200" b="0" i="0" u="none" strike="noStrike" cap="none" spc="60">
                        <a:solidFill>
                          <a:schemeClr val="bg1"/>
                        </a:solidFill>
                        <a:effectLst/>
                        <a:latin typeface="Arial" panose="020B0604020202020204" pitchFamily="34" charset="0"/>
                      </a:endParaRPr>
                    </a:p>
                  </a:txBody>
                  <a:tcPr marL="11954" marR="11954" marT="101746" marB="0" anchor="ctr"/>
                </a:tc>
                <a:tc>
                  <a:txBody>
                    <a:bodyPr/>
                    <a:lstStyle/>
                    <a:p>
                      <a:pPr algn="l" fontAlgn="b">
                        <a:spcBef>
                          <a:spcPts val="0"/>
                        </a:spcBef>
                        <a:spcAft>
                          <a:spcPts val="0"/>
                        </a:spcAft>
                      </a:pPr>
                      <a:r>
                        <a:rPr lang="en-US" sz="2200" b="0" u="none" strike="noStrike" cap="none" spc="60">
                          <a:solidFill>
                            <a:schemeClr val="bg1"/>
                          </a:solidFill>
                          <a:effectLst/>
                        </a:rPr>
                        <a:t>Rating</a:t>
                      </a:r>
                      <a:endParaRPr lang="en-US" sz="2200" b="0" i="0" u="none" strike="noStrike" cap="none" spc="60">
                        <a:solidFill>
                          <a:schemeClr val="bg1"/>
                        </a:solidFill>
                        <a:effectLst/>
                        <a:latin typeface="Arial" panose="020B0604020202020204" pitchFamily="34" charset="0"/>
                      </a:endParaRPr>
                    </a:p>
                  </a:txBody>
                  <a:tcPr marL="11954" marR="11954" marT="101746" marB="0" anchor="ctr"/>
                </a:tc>
                <a:tc>
                  <a:txBody>
                    <a:bodyPr/>
                    <a:lstStyle/>
                    <a:p>
                      <a:pPr algn="l" fontAlgn="b">
                        <a:spcBef>
                          <a:spcPts val="0"/>
                        </a:spcBef>
                        <a:spcAft>
                          <a:spcPts val="0"/>
                        </a:spcAft>
                      </a:pPr>
                      <a:r>
                        <a:rPr lang="en-US" sz="2200" b="0" u="none" strike="noStrike" cap="none" spc="60">
                          <a:solidFill>
                            <a:schemeClr val="bg1"/>
                          </a:solidFill>
                          <a:effectLst/>
                        </a:rPr>
                        <a:t>Review</a:t>
                      </a:r>
                      <a:endParaRPr lang="en-US" sz="2200" b="0" i="0" u="none" strike="noStrike" cap="none" spc="60">
                        <a:solidFill>
                          <a:schemeClr val="bg1"/>
                        </a:solidFill>
                        <a:effectLst/>
                        <a:latin typeface="Arial" panose="020B0604020202020204" pitchFamily="34" charset="0"/>
                      </a:endParaRPr>
                    </a:p>
                  </a:txBody>
                  <a:tcPr marL="11954" marR="11954" marT="101746" marB="0" anchor="ctr"/>
                </a:tc>
                <a:extLst>
                  <a:ext uri="{0D108BD9-81ED-4DB2-BD59-A6C34878D82A}">
                    <a16:rowId xmlns:a16="http://schemas.microsoft.com/office/drawing/2014/main" val="2268851164"/>
                  </a:ext>
                </a:extLst>
              </a:tr>
              <a:tr h="379853">
                <a:tc>
                  <a:txBody>
                    <a:bodyPr/>
                    <a:lstStyle/>
                    <a:p>
                      <a:pPr algn="l" fontAlgn="b">
                        <a:spcBef>
                          <a:spcPts val="0"/>
                        </a:spcBef>
                        <a:spcAft>
                          <a:spcPts val="0"/>
                        </a:spcAft>
                      </a:pPr>
                      <a:r>
                        <a:rPr lang="en-US" sz="2200" b="0" u="none" strike="noStrike" cap="none" spc="0">
                          <a:solidFill>
                            <a:schemeClr val="tx1"/>
                          </a:solidFill>
                          <a:effectLst/>
                        </a:rPr>
                        <a:t>0</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l" fontAlgn="b">
                        <a:spcBef>
                          <a:spcPts val="0"/>
                        </a:spcBef>
                        <a:spcAft>
                          <a:spcPts val="0"/>
                        </a:spcAft>
                      </a:pPr>
                      <a:r>
                        <a:rPr lang="en-US" sz="2200" b="0" u="none" strike="noStrike" cap="none" spc="0">
                          <a:solidFill>
                            <a:schemeClr val="tx1"/>
                          </a:solidFill>
                          <a:effectLst/>
                        </a:rPr>
                        <a:t>0</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0.09</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0.11</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0.28</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0.28</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0.16</a:t>
                      </a:r>
                      <a:endParaRPr lang="en-US" sz="2200" b="0" i="0" u="none" strike="noStrike" cap="none" spc="0">
                        <a:solidFill>
                          <a:schemeClr val="tx1"/>
                        </a:solidFill>
                        <a:effectLst/>
                        <a:latin typeface="Arial" panose="020B0604020202020204" pitchFamily="34" charset="0"/>
                      </a:endParaRPr>
                    </a:p>
                  </a:txBody>
                  <a:tcPr marL="11954" marR="11954" marT="101746" marB="0" anchor="b"/>
                </a:tc>
                <a:extLst>
                  <a:ext uri="{0D108BD9-81ED-4DB2-BD59-A6C34878D82A}">
                    <a16:rowId xmlns:a16="http://schemas.microsoft.com/office/drawing/2014/main" val="2307839742"/>
                  </a:ext>
                </a:extLst>
              </a:tr>
              <a:tr h="379853">
                <a:tc>
                  <a:txBody>
                    <a:bodyPr/>
                    <a:lstStyle/>
                    <a:p>
                      <a:pPr algn="l" fontAlgn="b">
                        <a:spcBef>
                          <a:spcPts val="0"/>
                        </a:spcBef>
                        <a:spcAft>
                          <a:spcPts val="0"/>
                        </a:spcAft>
                      </a:pPr>
                      <a:r>
                        <a:rPr lang="en-US" sz="2200" b="0" u="none" strike="noStrike" cap="none" spc="0">
                          <a:solidFill>
                            <a:schemeClr val="tx1"/>
                          </a:solidFill>
                          <a:effectLst/>
                        </a:rPr>
                        <a:t>1</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l" fontAlgn="b">
                        <a:spcBef>
                          <a:spcPts val="0"/>
                        </a:spcBef>
                        <a:spcAft>
                          <a:spcPts val="0"/>
                        </a:spcAft>
                      </a:pPr>
                      <a:r>
                        <a:rPr lang="en-US" sz="2200" b="0" u="none" strike="noStrike" cap="none" spc="0">
                          <a:solidFill>
                            <a:schemeClr val="tx1"/>
                          </a:solidFill>
                          <a:effectLst/>
                        </a:rPr>
                        <a:t>0</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0.03</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0.04</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0.19</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0.06</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0.03</a:t>
                      </a:r>
                      <a:endParaRPr lang="en-US" sz="2200" b="0" i="0" u="none" strike="noStrike" cap="none" spc="0">
                        <a:solidFill>
                          <a:schemeClr val="tx1"/>
                        </a:solidFill>
                        <a:effectLst/>
                        <a:latin typeface="Arial" panose="020B0604020202020204" pitchFamily="34" charset="0"/>
                      </a:endParaRPr>
                    </a:p>
                  </a:txBody>
                  <a:tcPr marL="11954" marR="11954" marT="101746" marB="0" anchor="b"/>
                </a:tc>
                <a:extLst>
                  <a:ext uri="{0D108BD9-81ED-4DB2-BD59-A6C34878D82A}">
                    <a16:rowId xmlns:a16="http://schemas.microsoft.com/office/drawing/2014/main" val="163101059"/>
                  </a:ext>
                </a:extLst>
              </a:tr>
              <a:tr h="379853">
                <a:tc>
                  <a:txBody>
                    <a:bodyPr/>
                    <a:lstStyle/>
                    <a:p>
                      <a:pPr algn="l" fontAlgn="b">
                        <a:spcBef>
                          <a:spcPts val="0"/>
                        </a:spcBef>
                        <a:spcAft>
                          <a:spcPts val="0"/>
                        </a:spcAft>
                      </a:pPr>
                      <a:r>
                        <a:rPr lang="en-US" sz="2200" b="0" u="none" strike="noStrike" cap="none" spc="0">
                          <a:solidFill>
                            <a:schemeClr val="tx1"/>
                          </a:solidFill>
                          <a:effectLst/>
                        </a:rPr>
                        <a:t>0</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l" fontAlgn="b">
                        <a:spcBef>
                          <a:spcPts val="0"/>
                        </a:spcBef>
                        <a:spcAft>
                          <a:spcPts val="0"/>
                        </a:spcAft>
                      </a:pPr>
                      <a:r>
                        <a:rPr lang="en-US" sz="2200" b="0" u="none" strike="noStrike" cap="none" spc="0">
                          <a:solidFill>
                            <a:schemeClr val="tx1"/>
                          </a:solidFill>
                          <a:effectLst/>
                        </a:rPr>
                        <a:t>1</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0.08</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0.28</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0.39</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0.64</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0.35</a:t>
                      </a:r>
                      <a:endParaRPr lang="en-US" sz="2200" b="0" i="0" u="none" strike="noStrike" cap="none" spc="0">
                        <a:solidFill>
                          <a:schemeClr val="tx1"/>
                        </a:solidFill>
                        <a:effectLst/>
                        <a:latin typeface="Arial" panose="020B0604020202020204" pitchFamily="34" charset="0"/>
                      </a:endParaRPr>
                    </a:p>
                  </a:txBody>
                  <a:tcPr marL="11954" marR="11954" marT="101746" marB="0" anchor="b"/>
                </a:tc>
                <a:extLst>
                  <a:ext uri="{0D108BD9-81ED-4DB2-BD59-A6C34878D82A}">
                    <a16:rowId xmlns:a16="http://schemas.microsoft.com/office/drawing/2014/main" val="3938083183"/>
                  </a:ext>
                </a:extLst>
              </a:tr>
              <a:tr h="379853">
                <a:tc>
                  <a:txBody>
                    <a:bodyPr/>
                    <a:lstStyle/>
                    <a:p>
                      <a:pPr algn="l" fontAlgn="b">
                        <a:spcBef>
                          <a:spcPts val="0"/>
                        </a:spcBef>
                        <a:spcAft>
                          <a:spcPts val="0"/>
                        </a:spcAft>
                      </a:pPr>
                      <a:r>
                        <a:rPr lang="en-US" sz="2200" b="0" u="none" strike="noStrike" cap="none" spc="0">
                          <a:solidFill>
                            <a:schemeClr val="tx1"/>
                          </a:solidFill>
                          <a:effectLst/>
                        </a:rPr>
                        <a:t>1</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l" fontAlgn="b">
                        <a:spcBef>
                          <a:spcPts val="0"/>
                        </a:spcBef>
                        <a:spcAft>
                          <a:spcPts val="0"/>
                        </a:spcAft>
                      </a:pPr>
                      <a:r>
                        <a:rPr lang="en-US" sz="2200" b="0" u="none" strike="noStrike" cap="none" spc="0">
                          <a:solidFill>
                            <a:schemeClr val="tx1"/>
                          </a:solidFill>
                          <a:effectLst/>
                        </a:rPr>
                        <a:t>1</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0.03</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0.25</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0.3</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0.21</a:t>
                      </a:r>
                      <a:endParaRPr lang="en-US" sz="2200" b="0" i="0" u="none" strike="noStrike" cap="none" spc="0">
                        <a:solidFill>
                          <a:schemeClr val="tx1"/>
                        </a:solidFill>
                        <a:effectLst/>
                        <a:latin typeface="Arial" panose="020B0604020202020204" pitchFamily="34" charset="0"/>
                      </a:endParaRPr>
                    </a:p>
                  </a:txBody>
                  <a:tcPr marL="11954" marR="11954" marT="101746" marB="0" anchor="b"/>
                </a:tc>
                <a:tc>
                  <a:txBody>
                    <a:bodyPr/>
                    <a:lstStyle/>
                    <a:p>
                      <a:pPr algn="r" fontAlgn="b">
                        <a:spcBef>
                          <a:spcPts val="0"/>
                        </a:spcBef>
                        <a:spcAft>
                          <a:spcPts val="0"/>
                        </a:spcAft>
                      </a:pPr>
                      <a:r>
                        <a:rPr lang="en-US" sz="2200" b="0" u="none" strike="noStrike" cap="none" spc="0">
                          <a:solidFill>
                            <a:schemeClr val="tx1"/>
                          </a:solidFill>
                          <a:effectLst/>
                        </a:rPr>
                        <a:t>0.19</a:t>
                      </a:r>
                      <a:endParaRPr lang="en-US" sz="2200" b="0" i="0" u="none" strike="noStrike" cap="none" spc="0">
                        <a:solidFill>
                          <a:schemeClr val="tx1"/>
                        </a:solidFill>
                        <a:effectLst/>
                        <a:latin typeface="Arial" panose="020B0604020202020204" pitchFamily="34" charset="0"/>
                      </a:endParaRPr>
                    </a:p>
                  </a:txBody>
                  <a:tcPr marL="11954" marR="11954" marT="101746" marB="0" anchor="b"/>
                </a:tc>
                <a:extLst>
                  <a:ext uri="{0D108BD9-81ED-4DB2-BD59-A6C34878D82A}">
                    <a16:rowId xmlns:a16="http://schemas.microsoft.com/office/drawing/2014/main" val="2085523707"/>
                  </a:ext>
                </a:extLst>
              </a:tr>
            </a:tbl>
          </a:graphicData>
        </a:graphic>
      </p:graphicFrame>
      <p:graphicFrame>
        <p:nvGraphicFramePr>
          <p:cNvPr id="3" name="Table 4">
            <a:extLst>
              <a:ext uri="{FF2B5EF4-FFF2-40B4-BE49-F238E27FC236}">
                <a16:creationId xmlns:a16="http://schemas.microsoft.com/office/drawing/2014/main" id="{298AE95B-415A-B248-DB55-1D1ED946F19E}"/>
              </a:ext>
            </a:extLst>
          </p:cNvPr>
          <p:cNvGraphicFramePr>
            <a:graphicFrameLocks noGrp="1"/>
          </p:cNvGraphicFramePr>
          <p:nvPr>
            <p:extLst>
              <p:ext uri="{D42A27DB-BD31-4B8C-83A1-F6EECF244321}">
                <p14:modId xmlns:p14="http://schemas.microsoft.com/office/powerpoint/2010/main" val="3213820081"/>
              </p:ext>
            </p:extLst>
          </p:nvPr>
        </p:nvGraphicFramePr>
        <p:xfrm>
          <a:off x="3594970" y="2910986"/>
          <a:ext cx="2752354" cy="1734860"/>
        </p:xfrm>
        <a:graphic>
          <a:graphicData uri="http://schemas.openxmlformats.org/drawingml/2006/table">
            <a:tbl>
              <a:tblPr bandRow="1">
                <a:tableStyleId>{5C22544A-7EE6-4342-B048-85BDC9FD1C3A}</a:tableStyleId>
              </a:tblPr>
              <a:tblGrid>
                <a:gridCol w="1108957">
                  <a:extLst>
                    <a:ext uri="{9D8B030D-6E8A-4147-A177-3AD203B41FA5}">
                      <a16:colId xmlns:a16="http://schemas.microsoft.com/office/drawing/2014/main" val="2136001993"/>
                    </a:ext>
                  </a:extLst>
                </a:gridCol>
                <a:gridCol w="1643397">
                  <a:extLst>
                    <a:ext uri="{9D8B030D-6E8A-4147-A177-3AD203B41FA5}">
                      <a16:colId xmlns:a16="http://schemas.microsoft.com/office/drawing/2014/main" val="3884404502"/>
                    </a:ext>
                  </a:extLst>
                </a:gridCol>
              </a:tblGrid>
              <a:tr h="420812">
                <a:tc>
                  <a:txBody>
                    <a:bodyPr/>
                    <a:lstStyle/>
                    <a:p>
                      <a:pPr algn="ctr"/>
                      <a:r>
                        <a:rPr lang="en-US"/>
                        <a:t>Before</a:t>
                      </a:r>
                    </a:p>
                  </a:txBody>
                  <a:tcPr/>
                </a:tc>
                <a:tc>
                  <a:txBody>
                    <a:bodyPr/>
                    <a:lstStyle/>
                    <a:p>
                      <a:pPr algn="ctr"/>
                      <a:r>
                        <a:rPr lang="en-US"/>
                        <a:t>No</a:t>
                      </a:r>
                    </a:p>
                  </a:txBody>
                  <a:tcPr/>
                </a:tc>
                <a:extLst>
                  <a:ext uri="{0D108BD9-81ED-4DB2-BD59-A6C34878D82A}">
                    <a16:rowId xmlns:a16="http://schemas.microsoft.com/office/drawing/2014/main" val="3213122557"/>
                  </a:ext>
                </a:extLst>
              </a:tr>
              <a:tr h="438016">
                <a:tc>
                  <a:txBody>
                    <a:bodyPr/>
                    <a:lstStyle/>
                    <a:p>
                      <a:pPr algn="ctr"/>
                      <a:r>
                        <a:rPr lang="en-US"/>
                        <a:t>After</a:t>
                      </a:r>
                    </a:p>
                  </a:txBody>
                  <a:tcPr/>
                </a:tc>
                <a:tc>
                  <a:txBody>
                    <a:bodyPr/>
                    <a:lstStyle/>
                    <a:p>
                      <a:pPr algn="ctr"/>
                      <a:r>
                        <a:rPr lang="en-US"/>
                        <a:t>No</a:t>
                      </a:r>
                    </a:p>
                  </a:txBody>
                  <a:tcPr/>
                </a:tc>
                <a:extLst>
                  <a:ext uri="{0D108BD9-81ED-4DB2-BD59-A6C34878D82A}">
                    <a16:rowId xmlns:a16="http://schemas.microsoft.com/office/drawing/2014/main" val="1018210863"/>
                  </a:ext>
                </a:extLst>
              </a:tr>
              <a:tr h="438016">
                <a:tc>
                  <a:txBody>
                    <a:bodyPr/>
                    <a:lstStyle/>
                    <a:p>
                      <a:pPr algn="ctr"/>
                      <a:r>
                        <a:rPr lang="en-US"/>
                        <a:t>Before</a:t>
                      </a:r>
                    </a:p>
                  </a:txBody>
                  <a:tcPr/>
                </a:tc>
                <a:tc>
                  <a:txBody>
                    <a:bodyPr/>
                    <a:lstStyle/>
                    <a:p>
                      <a:pPr algn="ctr"/>
                      <a:r>
                        <a:rPr lang="en-US"/>
                        <a:t>Yes</a:t>
                      </a:r>
                    </a:p>
                  </a:txBody>
                  <a:tcPr/>
                </a:tc>
                <a:extLst>
                  <a:ext uri="{0D108BD9-81ED-4DB2-BD59-A6C34878D82A}">
                    <a16:rowId xmlns:a16="http://schemas.microsoft.com/office/drawing/2014/main" val="3730492955"/>
                  </a:ext>
                </a:extLst>
              </a:tr>
              <a:tr h="438016">
                <a:tc>
                  <a:txBody>
                    <a:bodyPr/>
                    <a:lstStyle/>
                    <a:p>
                      <a:pPr algn="ctr"/>
                      <a:r>
                        <a:rPr lang="en-US"/>
                        <a:t>After</a:t>
                      </a:r>
                    </a:p>
                  </a:txBody>
                  <a:tcPr/>
                </a:tc>
                <a:tc>
                  <a:txBody>
                    <a:bodyPr/>
                    <a:lstStyle/>
                    <a:p>
                      <a:pPr algn="ctr"/>
                      <a:r>
                        <a:rPr lang="en-US"/>
                        <a:t>Yes</a:t>
                      </a:r>
                    </a:p>
                  </a:txBody>
                  <a:tcPr/>
                </a:tc>
                <a:extLst>
                  <a:ext uri="{0D108BD9-81ED-4DB2-BD59-A6C34878D82A}">
                    <a16:rowId xmlns:a16="http://schemas.microsoft.com/office/drawing/2014/main" val="637169457"/>
                  </a:ext>
                </a:extLst>
              </a:tr>
            </a:tbl>
          </a:graphicData>
        </a:graphic>
      </p:graphicFrame>
      <p:sp>
        <p:nvSpPr>
          <p:cNvPr id="5" name="Rectangle 4">
            <a:extLst>
              <a:ext uri="{FF2B5EF4-FFF2-40B4-BE49-F238E27FC236}">
                <a16:creationId xmlns:a16="http://schemas.microsoft.com/office/drawing/2014/main" id="{F8247DB0-9422-EF3D-9E76-D566336C9209}"/>
              </a:ext>
            </a:extLst>
          </p:cNvPr>
          <p:cNvSpPr/>
          <p:nvPr/>
        </p:nvSpPr>
        <p:spPr>
          <a:xfrm>
            <a:off x="6475956" y="2910986"/>
            <a:ext cx="5461347" cy="8718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F3EC652-32E8-8CE7-A65F-FDE7BBD14CD2}"/>
              </a:ext>
            </a:extLst>
          </p:cNvPr>
          <p:cNvSpPr/>
          <p:nvPr/>
        </p:nvSpPr>
        <p:spPr>
          <a:xfrm>
            <a:off x="6475956" y="3755451"/>
            <a:ext cx="5461347" cy="87187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clipart&#10;&#10;Description automatically generated">
            <a:extLst>
              <a:ext uri="{FF2B5EF4-FFF2-40B4-BE49-F238E27FC236}">
                <a16:creationId xmlns:a16="http://schemas.microsoft.com/office/drawing/2014/main" id="{435F5478-4B56-7681-DE22-1E11002D5B3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756300" y="248562"/>
            <a:ext cx="1410113" cy="1184275"/>
          </a:xfrm>
          <a:prstGeom prst="rect">
            <a:avLst/>
          </a:prstGeom>
        </p:spPr>
      </p:pic>
      <p:sp>
        <p:nvSpPr>
          <p:cNvPr id="12" name="Speech Bubble: Oval 11">
            <a:extLst>
              <a:ext uri="{FF2B5EF4-FFF2-40B4-BE49-F238E27FC236}">
                <a16:creationId xmlns:a16="http://schemas.microsoft.com/office/drawing/2014/main" id="{B32E736C-8C25-2377-146E-1624CCCE37E7}"/>
              </a:ext>
            </a:extLst>
          </p:cNvPr>
          <p:cNvSpPr/>
          <p:nvPr/>
        </p:nvSpPr>
        <p:spPr>
          <a:xfrm>
            <a:off x="4445200" y="59431"/>
            <a:ext cx="3162300" cy="1373406"/>
          </a:xfrm>
          <a:prstGeom prst="wedgeEllipseCallout">
            <a:avLst>
              <a:gd name="adj1" fmla="val -54568"/>
              <a:gd name="adj2" fmla="val 2516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The story is consistent at the more granular levels for GDPR effect</a:t>
            </a:r>
          </a:p>
        </p:txBody>
      </p:sp>
      <p:sp>
        <p:nvSpPr>
          <p:cNvPr id="13" name="Arrow: Down 12">
            <a:extLst>
              <a:ext uri="{FF2B5EF4-FFF2-40B4-BE49-F238E27FC236}">
                <a16:creationId xmlns:a16="http://schemas.microsoft.com/office/drawing/2014/main" id="{A4313D3C-543F-D2E2-1DA4-8633229622D6}"/>
              </a:ext>
            </a:extLst>
          </p:cNvPr>
          <p:cNvSpPr/>
          <p:nvPr/>
        </p:nvSpPr>
        <p:spPr>
          <a:xfrm>
            <a:off x="7607500" y="3035300"/>
            <a:ext cx="444300" cy="6096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A4B5FFD5-5070-11E9-2BA8-45DCB7265210}"/>
              </a:ext>
            </a:extLst>
          </p:cNvPr>
          <p:cNvSpPr/>
          <p:nvPr/>
        </p:nvSpPr>
        <p:spPr>
          <a:xfrm>
            <a:off x="7607500" y="3900292"/>
            <a:ext cx="444300" cy="6096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B650B946-4425-90F9-92DD-26F499E17B53}"/>
              </a:ext>
            </a:extLst>
          </p:cNvPr>
          <p:cNvSpPr>
            <a:spLocks noGrp="1"/>
          </p:cNvSpPr>
          <p:nvPr>
            <p:ph type="sldNum" sz="quarter" idx="12"/>
          </p:nvPr>
        </p:nvSpPr>
        <p:spPr/>
        <p:txBody>
          <a:bodyPr/>
          <a:lstStyle/>
          <a:p>
            <a:fld id="{1E6E8210-98B9-4F90-85A3-D668D5212131}" type="slidenum">
              <a:rPr lang="en-US" smtClean="0"/>
              <a:t>67</a:t>
            </a:fld>
            <a:endParaRPr lang="en-US"/>
          </a:p>
        </p:txBody>
      </p:sp>
    </p:spTree>
    <p:extLst>
      <p:ext uri="{BB962C8B-B14F-4D97-AF65-F5344CB8AC3E}">
        <p14:creationId xmlns:p14="http://schemas.microsoft.com/office/powerpoint/2010/main" val="405020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2" grpId="0" animBg="1"/>
      <p:bldP spid="13" grpId="0" animBg="1"/>
      <p:bldP spid="13" grpId="1" animBg="1"/>
      <p:bldP spid="14" grpId="0" animBg="1"/>
      <p:bldP spid="14" grpId="1"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19">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1">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25F943-446D-C950-5AD3-82ADC51D294C}"/>
              </a:ext>
            </a:extLst>
          </p:cNvPr>
          <p:cNvSpPr>
            <a:spLocks noGrp="1"/>
          </p:cNvSpPr>
          <p:nvPr>
            <p:ph type="title"/>
          </p:nvPr>
        </p:nvSpPr>
        <p:spPr>
          <a:xfrm>
            <a:off x="767290" y="1780661"/>
            <a:ext cx="3582073" cy="1463472"/>
          </a:xfrm>
          <a:prstGeom prst="ellipse">
            <a:avLst/>
          </a:prstGeom>
        </p:spPr>
        <p:txBody>
          <a:bodyPr vert="horz" lIns="91440" tIns="45720" rIns="91440" bIns="45720" rtlCol="0" anchor="t">
            <a:normAutofit/>
          </a:bodyPr>
          <a:lstStyle/>
          <a:p>
            <a:r>
              <a:rPr lang="en-US" sz="4800" kern="1200">
                <a:solidFill>
                  <a:schemeClr val="bg1"/>
                </a:solidFill>
                <a:latin typeface="+mj-lt"/>
                <a:ea typeface="+mj-ea"/>
                <a:cs typeface="+mj-cs"/>
              </a:rPr>
              <a:t>Search</a:t>
            </a:r>
          </a:p>
        </p:txBody>
      </p:sp>
      <p:grpSp>
        <p:nvGrpSpPr>
          <p:cNvPr id="19" name="Group 23">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5"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2DF3300E-6D91-53BA-15DE-C79025975220}"/>
              </a:ext>
            </a:extLst>
          </p:cNvPr>
          <p:cNvSpPr txBox="1"/>
          <p:nvPr/>
        </p:nvSpPr>
        <p:spPr>
          <a:xfrm>
            <a:off x="767290" y="3383121"/>
            <a:ext cx="3582072" cy="2793251"/>
          </a:xfrm>
          <a:prstGeom prst="rect">
            <a:avLst/>
          </a:prstGeom>
        </p:spPr>
        <p:txBody>
          <a:bodyPr vert="horz" lIns="91440" tIns="45720" rIns="91440" bIns="45720" rtlCol="0" anchor="t">
            <a:normAutofit lnSpcReduction="10000"/>
          </a:bodyPr>
          <a:lstStyle/>
          <a:p>
            <a:pPr indent="-228600">
              <a:lnSpc>
                <a:spcPct val="90000"/>
              </a:lnSpc>
              <a:spcAft>
                <a:spcPts val="600"/>
              </a:spcAft>
              <a:buFont typeface="Arial" panose="020B0604020202020204" pitchFamily="34" charset="0"/>
              <a:buChar char="•"/>
            </a:pPr>
            <a:r>
              <a:rPr lang="en-US" sz="2000">
                <a:solidFill>
                  <a:schemeClr val="bg1"/>
                </a:solidFill>
              </a:rPr>
              <a:t>The magnitude of changes induced by security features on search is smaller for personalized apps. However, it is because, before GDPR, the positive effect of security changes on app search for personalized apps was already smaller than that of non-personalized apps. </a:t>
            </a:r>
          </a:p>
          <a:p>
            <a:pPr indent="-228600">
              <a:lnSpc>
                <a:spcPct val="90000"/>
              </a:lnSpc>
              <a:spcAft>
                <a:spcPts val="600"/>
              </a:spcAft>
              <a:buFont typeface="Arial" panose="020B0604020202020204" pitchFamily="34" charset="0"/>
              <a:buChar char="•"/>
            </a:pPr>
            <a:endParaRPr lang="en-US" sz="2000">
              <a:solidFill>
                <a:schemeClr val="bg1"/>
              </a:solidFill>
            </a:endParaRPr>
          </a:p>
        </p:txBody>
      </p:sp>
      <p:pic>
        <p:nvPicPr>
          <p:cNvPr id="4" name="Picture 3" descr="Chart, box and whisker chart&#10;&#10;Description automatically generated">
            <a:extLst>
              <a:ext uri="{FF2B5EF4-FFF2-40B4-BE49-F238E27FC236}">
                <a16:creationId xmlns:a16="http://schemas.microsoft.com/office/drawing/2014/main" id="{69720AAC-D746-8D38-D8FC-827043195D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799" y="307439"/>
            <a:ext cx="6331356" cy="6331356"/>
          </a:xfrm>
          <a:prstGeom prst="rect">
            <a:avLst/>
          </a:prstGeom>
        </p:spPr>
      </p:pic>
      <p:sp>
        <p:nvSpPr>
          <p:cNvPr id="11" name="Left Bracket 10">
            <a:extLst>
              <a:ext uri="{FF2B5EF4-FFF2-40B4-BE49-F238E27FC236}">
                <a16:creationId xmlns:a16="http://schemas.microsoft.com/office/drawing/2014/main" id="{15659F92-F968-6288-912A-21C6EE07892D}"/>
              </a:ext>
            </a:extLst>
          </p:cNvPr>
          <p:cNvSpPr/>
          <p:nvPr/>
        </p:nvSpPr>
        <p:spPr>
          <a:xfrm>
            <a:off x="6450904" y="1649996"/>
            <a:ext cx="325677" cy="3466249"/>
          </a:xfrm>
          <a:prstGeom prst="lef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a:extLst>
              <a:ext uri="{FF2B5EF4-FFF2-40B4-BE49-F238E27FC236}">
                <a16:creationId xmlns:a16="http://schemas.microsoft.com/office/drawing/2014/main" id="{97AB4E66-0E0E-7785-9CB8-2F93F655E976}"/>
              </a:ext>
            </a:extLst>
          </p:cNvPr>
          <p:cNvSpPr/>
          <p:nvPr/>
        </p:nvSpPr>
        <p:spPr>
          <a:xfrm>
            <a:off x="6884191" y="2512398"/>
            <a:ext cx="325677" cy="2603848"/>
          </a:xfrm>
          <a:prstGeom prst="leftBracket">
            <a:avLst/>
          </a:prstGeom>
          <a:ln w="76200">
            <a:solidFill>
              <a:srgbClr val="1068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6B228593-462C-415E-64ED-A2A514FA0976}"/>
              </a:ext>
            </a:extLst>
          </p:cNvPr>
          <p:cNvSpPr>
            <a:spLocks noGrp="1"/>
          </p:cNvSpPr>
          <p:nvPr>
            <p:ph type="sldNum" sz="quarter" idx="12"/>
          </p:nvPr>
        </p:nvSpPr>
        <p:spPr/>
        <p:txBody>
          <a:bodyPr/>
          <a:lstStyle/>
          <a:p>
            <a:fld id="{1E6E8210-98B9-4F90-85A3-D668D5212131}" type="slidenum">
              <a:rPr lang="en-US" smtClean="0"/>
              <a:t>68</a:t>
            </a:fld>
            <a:endParaRPr lang="en-US"/>
          </a:p>
        </p:txBody>
      </p:sp>
    </p:spTree>
    <p:extLst>
      <p:ext uri="{BB962C8B-B14F-4D97-AF65-F5344CB8AC3E}">
        <p14:creationId xmlns:p14="http://schemas.microsoft.com/office/powerpoint/2010/main" val="33520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4" name="Rectangle 2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67EF3-63EB-EA1A-67A5-5ABD5AEE5DB3}"/>
              </a:ext>
            </a:extLst>
          </p:cNvPr>
          <p:cNvSpPr>
            <a:spLocks noGrp="1"/>
          </p:cNvSpPr>
          <p:nvPr>
            <p:ph type="title"/>
          </p:nvPr>
        </p:nvSpPr>
        <p:spPr>
          <a:xfrm>
            <a:off x="767290" y="1780661"/>
            <a:ext cx="3582073" cy="1463472"/>
          </a:xfrm>
          <a:prstGeom prst="ellipse">
            <a:avLst/>
          </a:prstGeom>
        </p:spPr>
        <p:txBody>
          <a:bodyPr vert="horz" lIns="91440" tIns="45720" rIns="91440" bIns="45720" rtlCol="0" anchor="t">
            <a:normAutofit/>
          </a:bodyPr>
          <a:lstStyle/>
          <a:p>
            <a:r>
              <a:rPr lang="en-US" kern="1200">
                <a:solidFill>
                  <a:schemeClr val="bg1"/>
                </a:solidFill>
                <a:latin typeface="+mj-lt"/>
                <a:ea typeface="+mj-ea"/>
                <a:cs typeface="+mj-cs"/>
              </a:rPr>
              <a:t>Download</a:t>
            </a:r>
          </a:p>
        </p:txBody>
      </p:sp>
      <p:grpSp>
        <p:nvGrpSpPr>
          <p:cNvPr id="36" name="Group 2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5EC11D3D-9A82-56FF-E18B-D73C34393CA2}"/>
              </a:ext>
            </a:extLst>
          </p:cNvPr>
          <p:cNvSpPr txBox="1"/>
          <p:nvPr/>
        </p:nvSpPr>
        <p:spPr>
          <a:xfrm>
            <a:off x="767290" y="3383121"/>
            <a:ext cx="3582072" cy="279325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900">
                <a:solidFill>
                  <a:schemeClr val="bg1"/>
                </a:solidFill>
              </a:rPr>
              <a:t>The negative impact of GPDR is smaller for personalized apps than that for non-personalized apps </a:t>
            </a:r>
          </a:p>
          <a:p>
            <a:pPr indent="-228600">
              <a:lnSpc>
                <a:spcPct val="90000"/>
              </a:lnSpc>
              <a:spcAft>
                <a:spcPts val="600"/>
              </a:spcAft>
              <a:buFont typeface="Arial" panose="020B0604020202020204" pitchFamily="34" charset="0"/>
              <a:buChar char="•"/>
            </a:pPr>
            <a:endParaRPr lang="en-US" sz="1900">
              <a:solidFill>
                <a:schemeClr val="bg1"/>
              </a:solidFill>
            </a:endParaRPr>
          </a:p>
        </p:txBody>
      </p:sp>
      <p:pic>
        <p:nvPicPr>
          <p:cNvPr id="4" name="Picture 3" descr="Chart, box and whisker chart&#10;&#10;Description automatically generated">
            <a:extLst>
              <a:ext uri="{FF2B5EF4-FFF2-40B4-BE49-F238E27FC236}">
                <a16:creationId xmlns:a16="http://schemas.microsoft.com/office/drawing/2014/main" id="{ADF58375-A00C-557E-CC7F-27BD87AC6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652" y="167841"/>
            <a:ext cx="6430560" cy="6430560"/>
          </a:xfrm>
          <a:prstGeom prst="rect">
            <a:avLst/>
          </a:prstGeom>
        </p:spPr>
      </p:pic>
      <p:sp>
        <p:nvSpPr>
          <p:cNvPr id="7" name="Left Bracket 6">
            <a:extLst>
              <a:ext uri="{FF2B5EF4-FFF2-40B4-BE49-F238E27FC236}">
                <a16:creationId xmlns:a16="http://schemas.microsoft.com/office/drawing/2014/main" id="{A6027C09-9FC6-31D5-A1A8-F582F1882741}"/>
              </a:ext>
            </a:extLst>
          </p:cNvPr>
          <p:cNvSpPr/>
          <p:nvPr/>
        </p:nvSpPr>
        <p:spPr>
          <a:xfrm>
            <a:off x="6200384" y="4321479"/>
            <a:ext cx="288098" cy="1202499"/>
          </a:xfrm>
          <a:prstGeom prst="lef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9E6E0A5D-7D0F-AB92-C98B-6E38EFB63018}"/>
              </a:ext>
            </a:extLst>
          </p:cNvPr>
          <p:cNvSpPr/>
          <p:nvPr/>
        </p:nvSpPr>
        <p:spPr>
          <a:xfrm>
            <a:off x="6778669" y="1583941"/>
            <a:ext cx="273484" cy="407697"/>
          </a:xfrm>
          <a:prstGeom prst="leftBracket">
            <a:avLst/>
          </a:prstGeom>
          <a:ln w="76200">
            <a:solidFill>
              <a:srgbClr val="1068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36B5665-3412-5F5F-32BB-7A55BC0FCFE3}"/>
              </a:ext>
            </a:extLst>
          </p:cNvPr>
          <p:cNvSpPr>
            <a:spLocks noGrp="1"/>
          </p:cNvSpPr>
          <p:nvPr>
            <p:ph type="sldNum" sz="quarter" idx="12"/>
          </p:nvPr>
        </p:nvSpPr>
        <p:spPr/>
        <p:txBody>
          <a:bodyPr/>
          <a:lstStyle/>
          <a:p>
            <a:fld id="{1E6E8210-98B9-4F90-85A3-D668D5212131}" type="slidenum">
              <a:rPr lang="en-US" smtClean="0"/>
              <a:t>69</a:t>
            </a:fld>
            <a:endParaRPr lang="en-US"/>
          </a:p>
        </p:txBody>
      </p:sp>
    </p:spTree>
    <p:extLst>
      <p:ext uri="{BB962C8B-B14F-4D97-AF65-F5344CB8AC3E}">
        <p14:creationId xmlns:p14="http://schemas.microsoft.com/office/powerpoint/2010/main" val="1612016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 schematic&#10;&#10;Description automatically generated">
            <a:extLst>
              <a:ext uri="{FF2B5EF4-FFF2-40B4-BE49-F238E27FC236}">
                <a16:creationId xmlns:a16="http://schemas.microsoft.com/office/drawing/2014/main" id="{8A27FC07-F06A-47C7-430F-19317E3356FE}"/>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844" b="13279"/>
          <a:stretch/>
        </p:blipFill>
        <p:spPr>
          <a:xfrm>
            <a:off x="-3047" y="10"/>
            <a:ext cx="12191999" cy="6857990"/>
          </a:xfrm>
          <a:prstGeom prst="rect">
            <a:avLst/>
          </a:prstGeom>
        </p:spPr>
      </p:pic>
      <p:sp>
        <p:nvSpPr>
          <p:cNvPr id="22" name="Rectangle 2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6288E4A-A48B-B440-4C20-361B68100F9B}"/>
              </a:ext>
            </a:extLst>
          </p:cNvPr>
          <p:cNvSpPr txBox="1"/>
          <p:nvPr/>
        </p:nvSpPr>
        <p:spPr>
          <a:xfrm>
            <a:off x="9881910"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privateinternetaccess.com/blog/2019/06/general-data-protection-regulation-one-year-on-what-has-it-done/">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2" name="Slide Number Placeholder 1">
            <a:extLst>
              <a:ext uri="{FF2B5EF4-FFF2-40B4-BE49-F238E27FC236}">
                <a16:creationId xmlns:a16="http://schemas.microsoft.com/office/drawing/2014/main" id="{C96A9A8F-3419-B0F4-1F76-72380154ECD0}"/>
              </a:ext>
            </a:extLst>
          </p:cNvPr>
          <p:cNvSpPr>
            <a:spLocks noGrp="1"/>
          </p:cNvSpPr>
          <p:nvPr>
            <p:ph type="sldNum" sz="quarter" idx="12"/>
          </p:nvPr>
        </p:nvSpPr>
        <p:spPr/>
        <p:txBody>
          <a:bodyPr/>
          <a:lstStyle/>
          <a:p>
            <a:fld id="{1E6E8210-98B9-4F90-85A3-D668D5212131}" type="slidenum">
              <a:rPr lang="en-US" smtClean="0"/>
              <a:t>7</a:t>
            </a:fld>
            <a:endParaRPr lang="en-US"/>
          </a:p>
        </p:txBody>
      </p:sp>
    </p:spTree>
    <p:extLst>
      <p:ext uri="{BB962C8B-B14F-4D97-AF65-F5344CB8AC3E}">
        <p14:creationId xmlns:p14="http://schemas.microsoft.com/office/powerpoint/2010/main" val="17696843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8A174-7C89-FCA9-4D06-06937D290B9A}"/>
              </a:ext>
            </a:extLst>
          </p:cNvPr>
          <p:cNvSpPr>
            <a:spLocks noGrp="1"/>
          </p:cNvSpPr>
          <p:nvPr>
            <p:ph type="title"/>
          </p:nvPr>
        </p:nvSpPr>
        <p:spPr>
          <a:xfrm>
            <a:off x="767290" y="1780661"/>
            <a:ext cx="3582073" cy="1463472"/>
          </a:xfrm>
          <a:prstGeom prst="ellipse">
            <a:avLst/>
          </a:prstGeom>
        </p:spPr>
        <p:txBody>
          <a:bodyPr vert="horz" lIns="91440" tIns="45720" rIns="91440" bIns="45720" rtlCol="0" anchor="t">
            <a:normAutofit/>
          </a:bodyPr>
          <a:lstStyle/>
          <a:p>
            <a:r>
              <a:rPr lang="en-US" sz="4800" kern="1200">
                <a:solidFill>
                  <a:schemeClr val="bg1"/>
                </a:solidFill>
                <a:latin typeface="+mj-lt"/>
                <a:ea typeface="+mj-ea"/>
                <a:cs typeface="+mj-cs"/>
              </a:rPr>
              <a:t>Revenue</a:t>
            </a:r>
          </a:p>
        </p:txBody>
      </p:sp>
      <p:grpSp>
        <p:nvGrpSpPr>
          <p:cNvPr id="28" name="Group 2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A540FBA9-88E1-EEDC-183A-5E9C584148D2}"/>
              </a:ext>
            </a:extLst>
          </p:cNvPr>
          <p:cNvSpPr txBox="1"/>
          <p:nvPr/>
        </p:nvSpPr>
        <p:spPr>
          <a:xfrm>
            <a:off x="767290" y="3383121"/>
            <a:ext cx="3582072" cy="279325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chemeClr val="bg1"/>
                </a:solidFill>
              </a:rPr>
              <a:t>There is no impact of personalization on the negative impact of GDPR on the relationship between security and revenue </a:t>
            </a:r>
          </a:p>
          <a:p>
            <a:pPr indent="-228600">
              <a:lnSpc>
                <a:spcPct val="90000"/>
              </a:lnSpc>
              <a:spcAft>
                <a:spcPts val="600"/>
              </a:spcAft>
              <a:buFont typeface="Arial" panose="020B0604020202020204" pitchFamily="34" charset="0"/>
              <a:buChar char="•"/>
            </a:pPr>
            <a:endParaRPr lang="en-US" sz="2000">
              <a:solidFill>
                <a:schemeClr val="bg1"/>
              </a:solidFill>
            </a:endParaRPr>
          </a:p>
        </p:txBody>
      </p:sp>
      <p:pic>
        <p:nvPicPr>
          <p:cNvPr id="4" name="Picture 3" descr="Chart, box and whisker chart&#10;&#10;Description automatically generated">
            <a:extLst>
              <a:ext uri="{FF2B5EF4-FFF2-40B4-BE49-F238E27FC236}">
                <a16:creationId xmlns:a16="http://schemas.microsoft.com/office/drawing/2014/main" id="{E1347D22-C543-623F-9E19-63D87DE8D7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652" y="200301"/>
            <a:ext cx="6457397" cy="6457397"/>
          </a:xfrm>
          <a:prstGeom prst="rect">
            <a:avLst/>
          </a:prstGeom>
        </p:spPr>
      </p:pic>
      <p:sp>
        <p:nvSpPr>
          <p:cNvPr id="7" name="Left Bracket 6">
            <a:extLst>
              <a:ext uri="{FF2B5EF4-FFF2-40B4-BE49-F238E27FC236}">
                <a16:creationId xmlns:a16="http://schemas.microsoft.com/office/drawing/2014/main" id="{61383BCC-11D6-80A8-091D-A922FEAC3944}"/>
              </a:ext>
            </a:extLst>
          </p:cNvPr>
          <p:cNvSpPr/>
          <p:nvPr/>
        </p:nvSpPr>
        <p:spPr>
          <a:xfrm>
            <a:off x="6363221" y="3820438"/>
            <a:ext cx="275573" cy="1766170"/>
          </a:xfrm>
          <a:prstGeom prst="lef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5F05B53D-5A75-8253-D993-2AFE16A153EA}"/>
              </a:ext>
            </a:extLst>
          </p:cNvPr>
          <p:cNvSpPr/>
          <p:nvPr/>
        </p:nvSpPr>
        <p:spPr>
          <a:xfrm>
            <a:off x="6828771" y="1780661"/>
            <a:ext cx="275573" cy="1766170"/>
          </a:xfrm>
          <a:prstGeom prst="leftBracket">
            <a:avLst/>
          </a:prstGeom>
          <a:ln w="76200">
            <a:solidFill>
              <a:srgbClr val="1068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082A572-740D-93E8-8A37-EBE766D02BF6}"/>
              </a:ext>
            </a:extLst>
          </p:cNvPr>
          <p:cNvSpPr>
            <a:spLocks noGrp="1"/>
          </p:cNvSpPr>
          <p:nvPr>
            <p:ph type="sldNum" sz="quarter" idx="12"/>
          </p:nvPr>
        </p:nvSpPr>
        <p:spPr/>
        <p:txBody>
          <a:bodyPr/>
          <a:lstStyle/>
          <a:p>
            <a:fld id="{1E6E8210-98B9-4F90-85A3-D668D5212131}" type="slidenum">
              <a:rPr lang="en-US" smtClean="0"/>
              <a:t>70</a:t>
            </a:fld>
            <a:endParaRPr lang="en-US"/>
          </a:p>
        </p:txBody>
      </p:sp>
    </p:spTree>
    <p:extLst>
      <p:ext uri="{BB962C8B-B14F-4D97-AF65-F5344CB8AC3E}">
        <p14:creationId xmlns:p14="http://schemas.microsoft.com/office/powerpoint/2010/main" val="381655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8E9E4B-A8BF-6F5D-EBD6-90E5F2AAC3A0}"/>
              </a:ext>
            </a:extLst>
          </p:cNvPr>
          <p:cNvSpPr>
            <a:spLocks noGrp="1"/>
          </p:cNvSpPr>
          <p:nvPr>
            <p:ph type="title"/>
          </p:nvPr>
        </p:nvSpPr>
        <p:spPr>
          <a:xfrm>
            <a:off x="767290" y="1780661"/>
            <a:ext cx="3582073" cy="1463472"/>
          </a:xfrm>
          <a:prstGeom prst="ellipse">
            <a:avLst/>
          </a:prstGeom>
        </p:spPr>
        <p:txBody>
          <a:bodyPr vert="horz" lIns="91440" tIns="45720" rIns="91440" bIns="45720" rtlCol="0" anchor="t">
            <a:normAutofit/>
          </a:bodyPr>
          <a:lstStyle/>
          <a:p>
            <a:r>
              <a:rPr lang="en-US" sz="4800" kern="1200">
                <a:solidFill>
                  <a:schemeClr val="bg1"/>
                </a:solidFill>
                <a:latin typeface="+mj-lt"/>
                <a:ea typeface="+mj-ea"/>
                <a:cs typeface="+mj-cs"/>
              </a:rPr>
              <a:t>Rating</a:t>
            </a:r>
          </a:p>
        </p:txBody>
      </p:sp>
      <p:grpSp>
        <p:nvGrpSpPr>
          <p:cNvPr id="28" name="Group 2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2CC10D39-C785-204F-5DB4-8147EEA4CF76}"/>
              </a:ext>
            </a:extLst>
          </p:cNvPr>
          <p:cNvSpPr txBox="1"/>
          <p:nvPr/>
        </p:nvSpPr>
        <p:spPr>
          <a:xfrm>
            <a:off x="767290" y="3383121"/>
            <a:ext cx="3582072" cy="279325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chemeClr val="bg1"/>
                </a:solidFill>
              </a:rPr>
              <a:t>Rating for personalized apps suffer more after GPDR</a:t>
            </a:r>
          </a:p>
          <a:p>
            <a:pPr indent="-228600">
              <a:lnSpc>
                <a:spcPct val="90000"/>
              </a:lnSpc>
              <a:spcAft>
                <a:spcPts val="600"/>
              </a:spcAft>
              <a:buFont typeface="Arial" panose="020B0604020202020204" pitchFamily="34" charset="0"/>
              <a:buChar char="•"/>
            </a:pPr>
            <a:endParaRPr lang="en-US" sz="2000">
              <a:solidFill>
                <a:schemeClr val="bg1"/>
              </a:solidFill>
            </a:endParaRPr>
          </a:p>
        </p:txBody>
      </p:sp>
      <p:pic>
        <p:nvPicPr>
          <p:cNvPr id="4" name="Picture 3" descr="Chart, scatter chart&#10;&#10;Description automatically generated">
            <a:extLst>
              <a:ext uri="{FF2B5EF4-FFF2-40B4-BE49-F238E27FC236}">
                <a16:creationId xmlns:a16="http://schemas.microsoft.com/office/drawing/2014/main" id="{44266490-D621-C0C4-8500-F1ABE5FFC6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661" y="197508"/>
            <a:ext cx="6371225" cy="6371225"/>
          </a:xfrm>
          <a:prstGeom prst="rect">
            <a:avLst/>
          </a:prstGeom>
        </p:spPr>
      </p:pic>
      <p:sp>
        <p:nvSpPr>
          <p:cNvPr id="7" name="Left Bracket 6">
            <a:extLst>
              <a:ext uri="{FF2B5EF4-FFF2-40B4-BE49-F238E27FC236}">
                <a16:creationId xmlns:a16="http://schemas.microsoft.com/office/drawing/2014/main" id="{2C85E3DA-DE65-2BDA-CB9F-67A2CC81B1CE}"/>
              </a:ext>
            </a:extLst>
          </p:cNvPr>
          <p:cNvSpPr/>
          <p:nvPr/>
        </p:nvSpPr>
        <p:spPr>
          <a:xfrm>
            <a:off x="6413326" y="4064112"/>
            <a:ext cx="263048" cy="1722913"/>
          </a:xfrm>
          <a:prstGeom prst="lef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10046F18-15A7-AA20-7336-7C319F600A85}"/>
              </a:ext>
            </a:extLst>
          </p:cNvPr>
          <p:cNvSpPr/>
          <p:nvPr/>
        </p:nvSpPr>
        <p:spPr>
          <a:xfrm>
            <a:off x="6878877" y="1166934"/>
            <a:ext cx="263048" cy="3392540"/>
          </a:xfrm>
          <a:prstGeom prst="leftBracket">
            <a:avLst/>
          </a:prstGeom>
          <a:ln w="76200">
            <a:solidFill>
              <a:srgbClr val="1068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754743A-AC71-BA9D-C9E9-5B4116AD4B74}"/>
              </a:ext>
            </a:extLst>
          </p:cNvPr>
          <p:cNvSpPr>
            <a:spLocks noGrp="1"/>
          </p:cNvSpPr>
          <p:nvPr>
            <p:ph type="sldNum" sz="quarter" idx="12"/>
          </p:nvPr>
        </p:nvSpPr>
        <p:spPr/>
        <p:txBody>
          <a:bodyPr/>
          <a:lstStyle/>
          <a:p>
            <a:fld id="{1E6E8210-98B9-4F90-85A3-D668D5212131}" type="slidenum">
              <a:rPr lang="en-US" smtClean="0"/>
              <a:t>71</a:t>
            </a:fld>
            <a:endParaRPr lang="en-US"/>
          </a:p>
        </p:txBody>
      </p:sp>
    </p:spTree>
    <p:extLst>
      <p:ext uri="{BB962C8B-B14F-4D97-AF65-F5344CB8AC3E}">
        <p14:creationId xmlns:p14="http://schemas.microsoft.com/office/powerpoint/2010/main" val="46364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267A9-88D2-D373-D5CE-0059D8107DAE}"/>
              </a:ext>
            </a:extLst>
          </p:cNvPr>
          <p:cNvSpPr>
            <a:spLocks noGrp="1"/>
          </p:cNvSpPr>
          <p:nvPr>
            <p:ph type="title"/>
          </p:nvPr>
        </p:nvSpPr>
        <p:spPr>
          <a:xfrm>
            <a:off x="767290" y="1780661"/>
            <a:ext cx="3582073" cy="1463472"/>
          </a:xfrm>
          <a:prstGeom prst="ellipse">
            <a:avLst/>
          </a:prstGeom>
        </p:spPr>
        <p:txBody>
          <a:bodyPr vert="horz" lIns="91440" tIns="45720" rIns="91440" bIns="45720" rtlCol="0" anchor="t">
            <a:normAutofit/>
          </a:bodyPr>
          <a:lstStyle/>
          <a:p>
            <a:r>
              <a:rPr lang="en-US" sz="4800" kern="1200">
                <a:solidFill>
                  <a:schemeClr val="bg1"/>
                </a:solidFill>
                <a:latin typeface="+mj-lt"/>
                <a:ea typeface="+mj-ea"/>
                <a:cs typeface="+mj-cs"/>
              </a:rPr>
              <a:t>Review</a:t>
            </a:r>
          </a:p>
        </p:txBody>
      </p:sp>
      <p:grpSp>
        <p:nvGrpSpPr>
          <p:cNvPr id="28" name="Group 27">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29"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0"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324DC2BC-A133-3CD2-18AB-B69D8D25FB69}"/>
              </a:ext>
            </a:extLst>
          </p:cNvPr>
          <p:cNvSpPr txBox="1"/>
          <p:nvPr/>
        </p:nvSpPr>
        <p:spPr>
          <a:xfrm>
            <a:off x="767290" y="3383121"/>
            <a:ext cx="3582072" cy="2793251"/>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a:solidFill>
                  <a:schemeClr val="bg1"/>
                </a:solidFill>
              </a:rPr>
              <a:t>Similar to revenue, here is no impact of personalization on the negative impact of GDPR on the relationship between security and review </a:t>
            </a:r>
          </a:p>
          <a:p>
            <a:pPr indent="-228600">
              <a:lnSpc>
                <a:spcPct val="90000"/>
              </a:lnSpc>
              <a:spcAft>
                <a:spcPts val="600"/>
              </a:spcAft>
              <a:buFont typeface="Arial" panose="020B0604020202020204" pitchFamily="34" charset="0"/>
              <a:buChar char="•"/>
            </a:pPr>
            <a:endParaRPr lang="en-US" sz="2000">
              <a:solidFill>
                <a:schemeClr val="bg1"/>
              </a:solidFill>
            </a:endParaRPr>
          </a:p>
          <a:p>
            <a:pPr indent="-228600">
              <a:lnSpc>
                <a:spcPct val="90000"/>
              </a:lnSpc>
              <a:spcAft>
                <a:spcPts val="600"/>
              </a:spcAft>
              <a:buFont typeface="Arial" panose="020B0604020202020204" pitchFamily="34" charset="0"/>
              <a:buChar char="•"/>
            </a:pPr>
            <a:endParaRPr lang="en-US" sz="2000">
              <a:solidFill>
                <a:schemeClr val="bg1"/>
              </a:solidFill>
            </a:endParaRPr>
          </a:p>
        </p:txBody>
      </p:sp>
      <p:pic>
        <p:nvPicPr>
          <p:cNvPr id="4" name="Picture 3" descr="Chart, scatter chart&#10;&#10;Description automatically generated">
            <a:extLst>
              <a:ext uri="{FF2B5EF4-FFF2-40B4-BE49-F238E27FC236}">
                <a16:creationId xmlns:a16="http://schemas.microsoft.com/office/drawing/2014/main" id="{B2D2F143-4C67-6252-1B84-75BF4D7713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652" y="276243"/>
            <a:ext cx="6308058" cy="6308058"/>
          </a:xfrm>
          <a:prstGeom prst="rect">
            <a:avLst/>
          </a:prstGeom>
        </p:spPr>
      </p:pic>
      <p:sp>
        <p:nvSpPr>
          <p:cNvPr id="7" name="Left Bracket 6">
            <a:extLst>
              <a:ext uri="{FF2B5EF4-FFF2-40B4-BE49-F238E27FC236}">
                <a16:creationId xmlns:a16="http://schemas.microsoft.com/office/drawing/2014/main" id="{309FD0D0-CB74-C0CC-F176-D3329626C4B1}"/>
              </a:ext>
            </a:extLst>
          </p:cNvPr>
          <p:cNvSpPr/>
          <p:nvPr/>
        </p:nvSpPr>
        <p:spPr>
          <a:xfrm>
            <a:off x="6237962" y="3801066"/>
            <a:ext cx="313150" cy="2011011"/>
          </a:xfrm>
          <a:prstGeom prst="lef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Left Bracket 7">
            <a:extLst>
              <a:ext uri="{FF2B5EF4-FFF2-40B4-BE49-F238E27FC236}">
                <a16:creationId xmlns:a16="http://schemas.microsoft.com/office/drawing/2014/main" id="{77464B9D-7B5B-75C5-58DC-5D1167E5C7DB}"/>
              </a:ext>
            </a:extLst>
          </p:cNvPr>
          <p:cNvSpPr/>
          <p:nvPr/>
        </p:nvSpPr>
        <p:spPr>
          <a:xfrm>
            <a:off x="6726477" y="1166934"/>
            <a:ext cx="338202" cy="2262066"/>
          </a:xfrm>
          <a:prstGeom prst="leftBracket">
            <a:avLst/>
          </a:prstGeom>
          <a:ln w="76200">
            <a:solidFill>
              <a:srgbClr val="1068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C5650D60-F897-924E-465F-CAA4B1180D75}"/>
              </a:ext>
            </a:extLst>
          </p:cNvPr>
          <p:cNvSpPr>
            <a:spLocks noGrp="1"/>
          </p:cNvSpPr>
          <p:nvPr>
            <p:ph type="sldNum" sz="quarter" idx="12"/>
          </p:nvPr>
        </p:nvSpPr>
        <p:spPr/>
        <p:txBody>
          <a:bodyPr/>
          <a:lstStyle/>
          <a:p>
            <a:fld id="{1E6E8210-98B9-4F90-85A3-D668D5212131}" type="slidenum">
              <a:rPr lang="en-US" smtClean="0"/>
              <a:t>72</a:t>
            </a:fld>
            <a:endParaRPr lang="en-US"/>
          </a:p>
        </p:txBody>
      </p:sp>
    </p:spTree>
    <p:extLst>
      <p:ext uri="{BB962C8B-B14F-4D97-AF65-F5344CB8AC3E}">
        <p14:creationId xmlns:p14="http://schemas.microsoft.com/office/powerpoint/2010/main" val="23208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5537E-1D90-E1FE-6782-EDD8AD39EF32}"/>
              </a:ext>
            </a:extLst>
          </p:cNvPr>
          <p:cNvSpPr>
            <a:spLocks noGrp="1"/>
          </p:cNvSpPr>
          <p:nvPr>
            <p:ph type="title"/>
          </p:nvPr>
        </p:nvSpPr>
        <p:spPr>
          <a:xfrm>
            <a:off x="838200" y="365126"/>
            <a:ext cx="10515600" cy="643134"/>
          </a:xfrm>
        </p:spPr>
        <p:txBody>
          <a:bodyPr>
            <a:normAutofit fontScale="90000"/>
          </a:bodyPr>
          <a:lstStyle/>
          <a:p>
            <a:r>
              <a:rPr lang="en-US"/>
              <a:t>Summary - Personalization</a:t>
            </a:r>
          </a:p>
        </p:txBody>
      </p:sp>
      <p:cxnSp>
        <p:nvCxnSpPr>
          <p:cNvPr id="5" name="Straight Connector 4">
            <a:extLst>
              <a:ext uri="{FF2B5EF4-FFF2-40B4-BE49-F238E27FC236}">
                <a16:creationId xmlns:a16="http://schemas.microsoft.com/office/drawing/2014/main" id="{A15E30B9-4CB6-BCF9-2156-24B79262D1D0}"/>
              </a:ext>
            </a:extLst>
          </p:cNvPr>
          <p:cNvCxnSpPr>
            <a:cxnSpLocks/>
          </p:cNvCxnSpPr>
          <p:nvPr/>
        </p:nvCxnSpPr>
        <p:spPr>
          <a:xfrm>
            <a:off x="4086970" y="1082628"/>
            <a:ext cx="0" cy="5183000"/>
          </a:xfrm>
          <a:prstGeom prst="line">
            <a:avLst/>
          </a:prstGeom>
          <a:ln w="76200"/>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135D1B25-2E5B-8632-4A76-77F058F42A59}"/>
              </a:ext>
            </a:extLst>
          </p:cNvPr>
          <p:cNvCxnSpPr>
            <a:cxnSpLocks/>
          </p:cNvCxnSpPr>
          <p:nvPr/>
        </p:nvCxnSpPr>
        <p:spPr>
          <a:xfrm>
            <a:off x="8111656" y="1082628"/>
            <a:ext cx="0" cy="5183000"/>
          </a:xfrm>
          <a:prstGeom prst="line">
            <a:avLst/>
          </a:prstGeom>
          <a:ln w="76200"/>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54951060-285F-636A-B442-DEF647DF0B05}"/>
              </a:ext>
            </a:extLst>
          </p:cNvPr>
          <p:cNvSpPr/>
          <p:nvPr/>
        </p:nvSpPr>
        <p:spPr>
          <a:xfrm>
            <a:off x="838200" y="1082629"/>
            <a:ext cx="2795546" cy="3021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Pre-purchase</a:t>
            </a:r>
          </a:p>
        </p:txBody>
      </p:sp>
      <p:sp>
        <p:nvSpPr>
          <p:cNvPr id="8" name="Rectangle 7">
            <a:extLst>
              <a:ext uri="{FF2B5EF4-FFF2-40B4-BE49-F238E27FC236}">
                <a16:creationId xmlns:a16="http://schemas.microsoft.com/office/drawing/2014/main" id="{58A29D07-6AED-20A2-4A9F-AE075DDAC0FB}"/>
              </a:ext>
            </a:extLst>
          </p:cNvPr>
          <p:cNvSpPr/>
          <p:nvPr/>
        </p:nvSpPr>
        <p:spPr>
          <a:xfrm>
            <a:off x="4641906" y="1082629"/>
            <a:ext cx="2795546" cy="3021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Purchase</a:t>
            </a:r>
          </a:p>
        </p:txBody>
      </p:sp>
      <p:sp>
        <p:nvSpPr>
          <p:cNvPr id="9" name="Rectangle 8">
            <a:extLst>
              <a:ext uri="{FF2B5EF4-FFF2-40B4-BE49-F238E27FC236}">
                <a16:creationId xmlns:a16="http://schemas.microsoft.com/office/drawing/2014/main" id="{01DCD0D7-ECB0-CF96-8F1F-9AAB02DC8E49}"/>
              </a:ext>
            </a:extLst>
          </p:cNvPr>
          <p:cNvSpPr/>
          <p:nvPr/>
        </p:nvSpPr>
        <p:spPr>
          <a:xfrm>
            <a:off x="8862061" y="1082628"/>
            <a:ext cx="2795546" cy="3021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t>Post-purchase</a:t>
            </a:r>
          </a:p>
        </p:txBody>
      </p:sp>
      <p:pic>
        <p:nvPicPr>
          <p:cNvPr id="14" name="Picture 13" descr="Chart, box and whisker chart&#10;&#10;Description automatically generated">
            <a:extLst>
              <a:ext uri="{FF2B5EF4-FFF2-40B4-BE49-F238E27FC236}">
                <a16:creationId xmlns:a16="http://schemas.microsoft.com/office/drawing/2014/main" id="{C5DC4BF0-DEBC-A586-D4AD-23B24A98D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59148"/>
            <a:ext cx="2468880" cy="2468880"/>
          </a:xfrm>
          <a:prstGeom prst="rect">
            <a:avLst/>
          </a:prstGeom>
        </p:spPr>
      </p:pic>
      <p:sp>
        <p:nvSpPr>
          <p:cNvPr id="15" name="Left Bracket 14">
            <a:extLst>
              <a:ext uri="{FF2B5EF4-FFF2-40B4-BE49-F238E27FC236}">
                <a16:creationId xmlns:a16="http://schemas.microsoft.com/office/drawing/2014/main" id="{613CB1EE-1FF9-F565-0D0D-2952E32F0BD4}"/>
              </a:ext>
            </a:extLst>
          </p:cNvPr>
          <p:cNvSpPr/>
          <p:nvPr/>
        </p:nvSpPr>
        <p:spPr>
          <a:xfrm>
            <a:off x="1279687" y="2008280"/>
            <a:ext cx="130986" cy="1311248"/>
          </a:xfrm>
          <a:prstGeom prst="lef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a:extLst>
              <a:ext uri="{FF2B5EF4-FFF2-40B4-BE49-F238E27FC236}">
                <a16:creationId xmlns:a16="http://schemas.microsoft.com/office/drawing/2014/main" id="{1B60AEAB-3E82-523A-8DAB-5442B0CBC1B0}"/>
              </a:ext>
            </a:extLst>
          </p:cNvPr>
          <p:cNvSpPr/>
          <p:nvPr/>
        </p:nvSpPr>
        <p:spPr>
          <a:xfrm>
            <a:off x="1441376" y="2343386"/>
            <a:ext cx="130986" cy="984177"/>
          </a:xfrm>
          <a:prstGeom prst="leftBracket">
            <a:avLst/>
          </a:prstGeom>
          <a:ln w="76200">
            <a:solidFill>
              <a:srgbClr val="1068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Picture 16" descr="Chart, box and whisker chart&#10;&#10;Description automatically generated">
            <a:extLst>
              <a:ext uri="{FF2B5EF4-FFF2-40B4-BE49-F238E27FC236}">
                <a16:creationId xmlns:a16="http://schemas.microsoft.com/office/drawing/2014/main" id="{5B7546FA-AF68-DE9A-B034-CB14E90AB2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686" y="4002397"/>
            <a:ext cx="2468880" cy="2468880"/>
          </a:xfrm>
          <a:prstGeom prst="rect">
            <a:avLst/>
          </a:prstGeom>
        </p:spPr>
      </p:pic>
      <p:sp>
        <p:nvSpPr>
          <p:cNvPr id="18" name="Left Bracket 17">
            <a:extLst>
              <a:ext uri="{FF2B5EF4-FFF2-40B4-BE49-F238E27FC236}">
                <a16:creationId xmlns:a16="http://schemas.microsoft.com/office/drawing/2014/main" id="{41137AD6-FB7A-D8CF-A599-C68CBCC989E8}"/>
              </a:ext>
            </a:extLst>
          </p:cNvPr>
          <p:cNvSpPr/>
          <p:nvPr/>
        </p:nvSpPr>
        <p:spPr>
          <a:xfrm>
            <a:off x="1307532" y="5637797"/>
            <a:ext cx="75296" cy="347055"/>
          </a:xfrm>
          <a:prstGeom prst="lef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CC01034E-1997-B34A-FA5C-B6B4D60B23A9}"/>
              </a:ext>
            </a:extLst>
          </p:cNvPr>
          <p:cNvSpPr/>
          <p:nvPr/>
        </p:nvSpPr>
        <p:spPr>
          <a:xfrm>
            <a:off x="1496996" y="4552123"/>
            <a:ext cx="71476" cy="117666"/>
          </a:xfrm>
          <a:prstGeom prst="leftBracket">
            <a:avLst/>
          </a:prstGeom>
          <a:ln w="76200">
            <a:solidFill>
              <a:srgbClr val="1068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descr="Chart, box and whisker chart&#10;&#10;Description automatically generated">
            <a:extLst>
              <a:ext uri="{FF2B5EF4-FFF2-40B4-BE49-F238E27FC236}">
                <a16:creationId xmlns:a16="http://schemas.microsoft.com/office/drawing/2014/main" id="{BEE56991-0146-D59D-920C-86E3198BA4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03078" y="1531327"/>
            <a:ext cx="3592471" cy="3592471"/>
          </a:xfrm>
          <a:prstGeom prst="rect">
            <a:avLst/>
          </a:prstGeom>
        </p:spPr>
      </p:pic>
      <p:sp>
        <p:nvSpPr>
          <p:cNvPr id="23" name="Left Bracket 22">
            <a:extLst>
              <a:ext uri="{FF2B5EF4-FFF2-40B4-BE49-F238E27FC236}">
                <a16:creationId xmlns:a16="http://schemas.microsoft.com/office/drawing/2014/main" id="{33632A04-B57D-2002-2529-8DE98F85136E}"/>
              </a:ext>
            </a:extLst>
          </p:cNvPr>
          <p:cNvSpPr/>
          <p:nvPr/>
        </p:nvSpPr>
        <p:spPr>
          <a:xfrm>
            <a:off x="5044826" y="3511106"/>
            <a:ext cx="127259" cy="982581"/>
          </a:xfrm>
          <a:prstGeom prst="lef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Left Bracket 23">
            <a:extLst>
              <a:ext uri="{FF2B5EF4-FFF2-40B4-BE49-F238E27FC236}">
                <a16:creationId xmlns:a16="http://schemas.microsoft.com/office/drawing/2014/main" id="{9A2167DA-A1A1-E071-6581-A3597DAA17BF}"/>
              </a:ext>
            </a:extLst>
          </p:cNvPr>
          <p:cNvSpPr/>
          <p:nvPr/>
        </p:nvSpPr>
        <p:spPr>
          <a:xfrm>
            <a:off x="5289844" y="2422566"/>
            <a:ext cx="127259" cy="982581"/>
          </a:xfrm>
          <a:prstGeom prst="leftBracket">
            <a:avLst/>
          </a:prstGeom>
          <a:ln w="76200">
            <a:solidFill>
              <a:srgbClr val="1068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Picture 24" descr="Chart, scatter chart&#10;&#10;Description automatically generated">
            <a:extLst>
              <a:ext uri="{FF2B5EF4-FFF2-40B4-BE49-F238E27FC236}">
                <a16:creationId xmlns:a16="http://schemas.microsoft.com/office/drawing/2014/main" id="{19B7AC4F-69FF-F617-2465-80A2DB0840D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55436" y="1453220"/>
            <a:ext cx="2468880" cy="2468880"/>
          </a:xfrm>
          <a:prstGeom prst="rect">
            <a:avLst/>
          </a:prstGeom>
        </p:spPr>
      </p:pic>
      <p:sp>
        <p:nvSpPr>
          <p:cNvPr id="26" name="Left Bracket 25">
            <a:extLst>
              <a:ext uri="{FF2B5EF4-FFF2-40B4-BE49-F238E27FC236}">
                <a16:creationId xmlns:a16="http://schemas.microsoft.com/office/drawing/2014/main" id="{B205E70C-9360-0027-A35D-AA5ABCF0D333}"/>
              </a:ext>
            </a:extLst>
          </p:cNvPr>
          <p:cNvSpPr/>
          <p:nvPr/>
        </p:nvSpPr>
        <p:spPr>
          <a:xfrm>
            <a:off x="9269934" y="2939192"/>
            <a:ext cx="105959" cy="692944"/>
          </a:xfrm>
          <a:prstGeom prst="lef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Left Bracket 26">
            <a:extLst>
              <a:ext uri="{FF2B5EF4-FFF2-40B4-BE49-F238E27FC236}">
                <a16:creationId xmlns:a16="http://schemas.microsoft.com/office/drawing/2014/main" id="{D5B66364-B4C8-668C-E2DD-3E9DA88E7C49}"/>
              </a:ext>
            </a:extLst>
          </p:cNvPr>
          <p:cNvSpPr/>
          <p:nvPr/>
        </p:nvSpPr>
        <p:spPr>
          <a:xfrm>
            <a:off x="9516097" y="1829038"/>
            <a:ext cx="52979" cy="1267194"/>
          </a:xfrm>
          <a:prstGeom prst="leftBracket">
            <a:avLst/>
          </a:prstGeom>
          <a:ln w="76200">
            <a:solidFill>
              <a:srgbClr val="1068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8" name="Picture 27" descr="Chart, scatter chart&#10;&#10;Description automatically generated">
            <a:extLst>
              <a:ext uri="{FF2B5EF4-FFF2-40B4-BE49-F238E27FC236}">
                <a16:creationId xmlns:a16="http://schemas.microsoft.com/office/drawing/2014/main" id="{F745D5DE-B086-7310-937E-B5FD9EDC62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62061" y="3922100"/>
            <a:ext cx="2468880" cy="2468880"/>
          </a:xfrm>
          <a:prstGeom prst="rect">
            <a:avLst/>
          </a:prstGeom>
        </p:spPr>
      </p:pic>
      <p:sp>
        <p:nvSpPr>
          <p:cNvPr id="29" name="Left Bracket 28">
            <a:extLst>
              <a:ext uri="{FF2B5EF4-FFF2-40B4-BE49-F238E27FC236}">
                <a16:creationId xmlns:a16="http://schemas.microsoft.com/office/drawing/2014/main" id="{7F986BAC-424A-00D2-1BE2-A6C09FC69DFB}"/>
              </a:ext>
            </a:extLst>
          </p:cNvPr>
          <p:cNvSpPr/>
          <p:nvPr/>
        </p:nvSpPr>
        <p:spPr>
          <a:xfrm>
            <a:off x="9249751" y="5344893"/>
            <a:ext cx="105960" cy="639959"/>
          </a:xfrm>
          <a:prstGeom prst="leftBracket">
            <a:avLst/>
          </a:prstGeom>
          <a:ln w="762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Left Bracket 29">
            <a:extLst>
              <a:ext uri="{FF2B5EF4-FFF2-40B4-BE49-F238E27FC236}">
                <a16:creationId xmlns:a16="http://schemas.microsoft.com/office/drawing/2014/main" id="{BE931FA6-63DC-A98E-7967-228C556230A3}"/>
              </a:ext>
            </a:extLst>
          </p:cNvPr>
          <p:cNvSpPr/>
          <p:nvPr/>
        </p:nvSpPr>
        <p:spPr>
          <a:xfrm>
            <a:off x="9410137" y="4295573"/>
            <a:ext cx="105960" cy="896066"/>
          </a:xfrm>
          <a:prstGeom prst="leftBracket">
            <a:avLst/>
          </a:prstGeom>
          <a:ln w="76200">
            <a:solidFill>
              <a:srgbClr val="10686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184356D-EF37-DDE8-93B4-050FE893E727}"/>
              </a:ext>
            </a:extLst>
          </p:cNvPr>
          <p:cNvSpPr>
            <a:spLocks noGrp="1"/>
          </p:cNvSpPr>
          <p:nvPr>
            <p:ph type="sldNum" sz="quarter" idx="12"/>
          </p:nvPr>
        </p:nvSpPr>
        <p:spPr/>
        <p:txBody>
          <a:bodyPr/>
          <a:lstStyle/>
          <a:p>
            <a:fld id="{1E6E8210-98B9-4F90-85A3-D668D5212131}" type="slidenum">
              <a:rPr lang="en-US" smtClean="0"/>
              <a:t>73</a:t>
            </a:fld>
            <a:endParaRPr lang="en-US"/>
          </a:p>
        </p:txBody>
      </p:sp>
    </p:spTree>
    <p:extLst>
      <p:ext uri="{BB962C8B-B14F-4D97-AF65-F5344CB8AC3E}">
        <p14:creationId xmlns:p14="http://schemas.microsoft.com/office/powerpoint/2010/main" val="426091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5" grpId="0" animBg="1"/>
      <p:bldP spid="16" grpId="0" animBg="1"/>
      <p:bldP spid="18" grpId="0" animBg="1"/>
      <p:bldP spid="19" grpId="0" animBg="1"/>
      <p:bldP spid="23" grpId="0" animBg="1"/>
      <p:bldP spid="24" grpId="0" animBg="1"/>
      <p:bldP spid="26" grpId="0" animBg="1"/>
      <p:bldP spid="27" grpId="0" animBg="1"/>
      <p:bldP spid="29" grpId="0" animBg="1"/>
      <p:bldP spid="3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8D9412-B652-F26B-F931-20FE2423A142}"/>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Personalization</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96659CD-D783-DE14-45D9-41E860A5C677}"/>
              </a:ext>
            </a:extLst>
          </p:cNvPr>
          <p:cNvSpPr>
            <a:spLocks noGrp="1"/>
          </p:cNvSpPr>
          <p:nvPr>
            <p:ph idx="1"/>
          </p:nvPr>
        </p:nvSpPr>
        <p:spPr>
          <a:xfrm>
            <a:off x="1155548" y="2217343"/>
            <a:ext cx="9880893" cy="3959619"/>
          </a:xfrm>
        </p:spPr>
        <p:txBody>
          <a:bodyPr>
            <a:normAutofit/>
          </a:bodyPr>
          <a:lstStyle/>
          <a:p>
            <a:r>
              <a:rPr lang="en-US" sz="2400" dirty="0"/>
              <a:t>"the ability to proactively tailor products and purchase experience to the tastes of individual consumers based upon their personal and preference information" (</a:t>
            </a:r>
            <a:r>
              <a:rPr lang="en-US" sz="2400" dirty="0" err="1"/>
              <a:t>Chellappa</a:t>
            </a:r>
            <a:r>
              <a:rPr lang="en-US" sz="2400" dirty="0"/>
              <a:t> &amp; Sin 2005, p. 181)</a:t>
            </a:r>
          </a:p>
          <a:p>
            <a:r>
              <a:rPr lang="en-US" sz="2400" dirty="0"/>
              <a:t>Positive effect: personalization can increase marketing return</a:t>
            </a:r>
          </a:p>
          <a:p>
            <a:pPr lvl="1"/>
            <a:r>
              <a:rPr lang="en-US" dirty="0"/>
              <a:t>Brand responses (Bauer, 2014)</a:t>
            </a:r>
          </a:p>
          <a:p>
            <a:pPr lvl="1"/>
            <a:r>
              <a:rPr lang="en-US" dirty="0"/>
              <a:t>Campaign responses (Kim &amp; Sundar, 2012)</a:t>
            </a:r>
          </a:p>
          <a:p>
            <a:pPr lvl="1"/>
            <a:r>
              <a:rPr lang="en-US" dirty="0"/>
              <a:t>Brand engagement (Chu, 2011)</a:t>
            </a:r>
          </a:p>
          <a:p>
            <a:pPr lvl="1"/>
            <a:r>
              <a:rPr lang="en-US" dirty="0"/>
              <a:t>Ad persuasiveness (Tam &amp; Ho, 205)</a:t>
            </a:r>
          </a:p>
          <a:p>
            <a:pPr lvl="1"/>
            <a:r>
              <a:rPr lang="en-US" dirty="0"/>
              <a:t>Email persuasiveness (</a:t>
            </a:r>
            <a:r>
              <a:rPr lang="en-US" dirty="0" err="1"/>
              <a:t>Maslowska</a:t>
            </a:r>
            <a:r>
              <a:rPr lang="en-US" dirty="0"/>
              <a:t> et al., 2011)</a:t>
            </a:r>
          </a:p>
          <a:p>
            <a:pPr marL="0" indent="0">
              <a:buNone/>
            </a:pPr>
            <a:endParaRPr lang="en-US" sz="2400" dirty="0"/>
          </a:p>
        </p:txBody>
      </p:sp>
      <p:sp>
        <p:nvSpPr>
          <p:cNvPr id="4" name="Slide Number Placeholder 3">
            <a:extLst>
              <a:ext uri="{FF2B5EF4-FFF2-40B4-BE49-F238E27FC236}">
                <a16:creationId xmlns:a16="http://schemas.microsoft.com/office/drawing/2014/main" id="{F67137E3-EDAA-E015-F36C-256DAD783EBC}"/>
              </a:ext>
            </a:extLst>
          </p:cNvPr>
          <p:cNvSpPr>
            <a:spLocks noGrp="1"/>
          </p:cNvSpPr>
          <p:nvPr>
            <p:ph type="sldNum" sz="quarter" idx="12"/>
          </p:nvPr>
        </p:nvSpPr>
        <p:spPr/>
        <p:txBody>
          <a:bodyPr/>
          <a:lstStyle/>
          <a:p>
            <a:fld id="{1E6E8210-98B9-4F90-85A3-D668D5212131}" type="slidenum">
              <a:rPr lang="en-US" smtClean="0"/>
              <a:t>8</a:t>
            </a:fld>
            <a:endParaRPr lang="en-US"/>
          </a:p>
        </p:txBody>
      </p:sp>
    </p:spTree>
    <p:extLst>
      <p:ext uri="{BB962C8B-B14F-4D97-AF65-F5344CB8AC3E}">
        <p14:creationId xmlns:p14="http://schemas.microsoft.com/office/powerpoint/2010/main" val="413339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97110-027F-3A59-BE55-A1DF8D51770D}"/>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Privacy-Personalization Tradeoff</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8EFCBB2-4F60-E694-BC77-08FEFB32C116}"/>
              </a:ext>
            </a:extLst>
          </p:cNvPr>
          <p:cNvSpPr>
            <a:spLocks noGrp="1"/>
          </p:cNvSpPr>
          <p:nvPr>
            <p:ph idx="1"/>
          </p:nvPr>
        </p:nvSpPr>
        <p:spPr>
          <a:xfrm>
            <a:off x="1155548" y="2217343"/>
            <a:ext cx="9880893" cy="3959619"/>
          </a:xfrm>
        </p:spPr>
        <p:txBody>
          <a:bodyPr>
            <a:normAutofit/>
          </a:bodyPr>
          <a:lstStyle/>
          <a:p>
            <a:r>
              <a:rPr lang="en-US" sz="2400" b="1" dirty="0"/>
              <a:t>Social Exchange Theory</a:t>
            </a:r>
            <a:r>
              <a:rPr lang="en-US" sz="2400" dirty="0"/>
              <a:t>: Perceived benefits &gt; Perceived Cost -&gt; Disclose Personal Info. </a:t>
            </a:r>
          </a:p>
          <a:p>
            <a:r>
              <a:rPr lang="en-US" sz="2400" b="1" dirty="0"/>
              <a:t>Social Contract Theory</a:t>
            </a:r>
            <a:r>
              <a:rPr lang="en-US" sz="2400" dirty="0"/>
              <a:t>: Marketers provide additional value (via personalization) -&gt; Disclose Personal Info</a:t>
            </a:r>
          </a:p>
          <a:p>
            <a:r>
              <a:rPr lang="en-US" sz="2400" dirty="0"/>
              <a:t>U-shaped impact of personalization on ad performance</a:t>
            </a:r>
          </a:p>
          <a:p>
            <a:pPr lvl="1"/>
            <a:r>
              <a:rPr lang="en-US" b="1" i="1" dirty="0"/>
              <a:t>Positive</a:t>
            </a:r>
            <a:r>
              <a:rPr lang="en-US" dirty="0"/>
              <a:t>: Personalization -&gt; Central info processing -&gt; Positive ad response</a:t>
            </a:r>
          </a:p>
          <a:p>
            <a:pPr lvl="1"/>
            <a:r>
              <a:rPr lang="en-US" b="1" i="1" dirty="0"/>
              <a:t>Negative</a:t>
            </a:r>
            <a:r>
              <a:rPr lang="en-US" dirty="0"/>
              <a:t>: Personalization -&gt; Persuasion knowledge -&gt; Negative ad response</a:t>
            </a:r>
          </a:p>
          <a:p>
            <a:endParaRPr lang="en-US" sz="2400" dirty="0"/>
          </a:p>
        </p:txBody>
      </p:sp>
      <p:sp>
        <p:nvSpPr>
          <p:cNvPr id="4" name="Slide Number Placeholder 3">
            <a:extLst>
              <a:ext uri="{FF2B5EF4-FFF2-40B4-BE49-F238E27FC236}">
                <a16:creationId xmlns:a16="http://schemas.microsoft.com/office/drawing/2014/main" id="{4893A9BA-86FC-8379-275C-B115EEF0B510}"/>
              </a:ext>
            </a:extLst>
          </p:cNvPr>
          <p:cNvSpPr>
            <a:spLocks noGrp="1"/>
          </p:cNvSpPr>
          <p:nvPr>
            <p:ph type="sldNum" sz="quarter" idx="12"/>
          </p:nvPr>
        </p:nvSpPr>
        <p:spPr/>
        <p:txBody>
          <a:bodyPr/>
          <a:lstStyle/>
          <a:p>
            <a:fld id="{1E6E8210-98B9-4F90-85A3-D668D5212131}" type="slidenum">
              <a:rPr lang="en-US" smtClean="0"/>
              <a:t>9</a:t>
            </a:fld>
            <a:endParaRPr lang="en-US"/>
          </a:p>
        </p:txBody>
      </p:sp>
    </p:spTree>
    <p:extLst>
      <p:ext uri="{BB962C8B-B14F-4D97-AF65-F5344CB8AC3E}">
        <p14:creationId xmlns:p14="http://schemas.microsoft.com/office/powerpoint/2010/main" val="370388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11871</TotalTime>
  <Words>7140</Words>
  <Application>Microsoft Office PowerPoint</Application>
  <PresentationFormat>Widescreen</PresentationFormat>
  <Paragraphs>1480</Paragraphs>
  <Slides>73</Slides>
  <Notes>39</Notes>
  <HiddenSlides>23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Arial</vt:lpstr>
      <vt:lpstr>Calibri</vt:lpstr>
      <vt:lpstr>Calibri Light</vt:lpstr>
      <vt:lpstr>Cambria Math</vt:lpstr>
      <vt:lpstr>Söhne</vt:lpstr>
      <vt:lpstr>Office Theme</vt:lpstr>
      <vt:lpstr>The Tradeoff between Privacy and Personalization</vt:lpstr>
      <vt:lpstr>Data Security and Privacy Concerns</vt:lpstr>
      <vt:lpstr>Why this study?</vt:lpstr>
      <vt:lpstr>Privacy Paradox</vt:lpstr>
      <vt:lpstr>This study … </vt:lpstr>
      <vt:lpstr>Privacy</vt:lpstr>
      <vt:lpstr>PowerPoint Presentation</vt:lpstr>
      <vt:lpstr>Personalization</vt:lpstr>
      <vt:lpstr>Privacy-Personalization Tradeoff</vt:lpstr>
      <vt:lpstr>Privacy-Personalization No Tradeoff</vt:lpstr>
      <vt:lpstr>Theory and Practice</vt:lpstr>
      <vt:lpstr>So what is it?</vt:lpstr>
      <vt:lpstr>Consumer Expectation</vt:lpstr>
      <vt:lpstr>PowerPoint Presentation</vt:lpstr>
      <vt:lpstr>Hypothesis 1</vt:lpstr>
      <vt:lpstr>Hypothesis 1</vt:lpstr>
      <vt:lpstr>Hypothesis 2</vt:lpstr>
      <vt:lpstr>Hypothesis 2</vt:lpstr>
      <vt:lpstr>Conceptual Model</vt:lpstr>
      <vt:lpstr>Hypothesis 3</vt:lpstr>
      <vt:lpstr>Hypothesis 4</vt:lpstr>
      <vt:lpstr>Hypothesis 5</vt:lpstr>
      <vt:lpstr>Hypothesis 5</vt:lpstr>
      <vt:lpstr>Data</vt:lpstr>
      <vt:lpstr>Personalization Measurement</vt:lpstr>
      <vt:lpstr>Security Measurement</vt:lpstr>
      <vt:lpstr>Descriptive Statistics</vt:lpstr>
      <vt:lpstr>Model Free Evidence</vt:lpstr>
      <vt:lpstr>Search</vt:lpstr>
      <vt:lpstr>Download</vt:lpstr>
      <vt:lpstr>Revenue</vt:lpstr>
      <vt:lpstr>Rating</vt:lpstr>
      <vt:lpstr>Review</vt:lpstr>
      <vt:lpstr>Identification Strategy</vt:lpstr>
      <vt:lpstr>Regressions</vt:lpstr>
      <vt:lpstr>Parallel Trends Evidence</vt:lpstr>
      <vt:lpstr>Search</vt:lpstr>
      <vt:lpstr>Download</vt:lpstr>
      <vt:lpstr>Revenue</vt:lpstr>
      <vt:lpstr>Rating</vt:lpstr>
      <vt:lpstr>Review</vt:lpstr>
      <vt:lpstr>Main Effects</vt:lpstr>
      <vt:lpstr>2-way Interaction</vt:lpstr>
      <vt:lpstr>Marginal Effects</vt:lpstr>
      <vt:lpstr>Summary</vt:lpstr>
      <vt:lpstr>Summary</vt:lpstr>
      <vt:lpstr>Summary</vt:lpstr>
      <vt:lpstr>Summary</vt:lpstr>
      <vt:lpstr>Summary</vt:lpstr>
      <vt:lpstr>Robustness Checks</vt:lpstr>
      <vt:lpstr>Thank you for listening</vt:lpstr>
      <vt:lpstr>Security Changes Endogeneity Concerns</vt:lpstr>
      <vt:lpstr>Security Changes Endogeneity Concerns</vt:lpstr>
      <vt:lpstr>Personalization Endogeneity Concerns</vt:lpstr>
      <vt:lpstr>Experiment</vt:lpstr>
      <vt:lpstr>Next Steps</vt:lpstr>
      <vt:lpstr>Next Steps</vt:lpstr>
      <vt:lpstr>Conceptual Model</vt:lpstr>
      <vt:lpstr>Conceptual Model</vt:lpstr>
      <vt:lpstr>Security Features</vt:lpstr>
      <vt:lpstr>Simple Regression</vt:lpstr>
      <vt:lpstr>2-way interaction</vt:lpstr>
      <vt:lpstr>3-way interaction Regression Results</vt:lpstr>
      <vt:lpstr>Average Marginal Effects</vt:lpstr>
      <vt:lpstr>Results</vt:lpstr>
      <vt:lpstr>Negative Effect of GDPR on the effect of Security on App Outcomes</vt:lpstr>
      <vt:lpstr>Security Elasticities</vt:lpstr>
      <vt:lpstr>Search</vt:lpstr>
      <vt:lpstr>Download</vt:lpstr>
      <vt:lpstr>Revenue</vt:lpstr>
      <vt:lpstr>Rating</vt:lpstr>
      <vt:lpstr>Review</vt:lpstr>
      <vt:lpstr>Summary - Personalization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Nguyen</dc:creator>
  <cp:lastModifiedBy>Mike Nguyen</cp:lastModifiedBy>
  <cp:revision>24</cp:revision>
  <dcterms:created xsi:type="dcterms:W3CDTF">2022-10-18T22:10:21Z</dcterms:created>
  <dcterms:modified xsi:type="dcterms:W3CDTF">2023-06-10T14:00:03Z</dcterms:modified>
</cp:coreProperties>
</file>